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notesMasterIdLst>
    <p:notesMasterId r:id="rId41"/>
  </p:notesMasterIdLst>
  <p:handoutMasterIdLst>
    <p:handoutMasterId r:id="rId42"/>
  </p:handout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3" r:id="rId9"/>
    <p:sldId id="262" r:id="rId10"/>
    <p:sldId id="266" r:id="rId11"/>
    <p:sldId id="295" r:id="rId12"/>
    <p:sldId id="265" r:id="rId13"/>
    <p:sldId id="268" r:id="rId14"/>
    <p:sldId id="270" r:id="rId15"/>
    <p:sldId id="271" r:id="rId16"/>
    <p:sldId id="298" r:id="rId17"/>
    <p:sldId id="272" r:id="rId18"/>
    <p:sldId id="302" r:id="rId19"/>
    <p:sldId id="299" r:id="rId20"/>
    <p:sldId id="273" r:id="rId21"/>
    <p:sldId id="282" r:id="rId22"/>
    <p:sldId id="278" r:id="rId23"/>
    <p:sldId id="279" r:id="rId24"/>
    <p:sldId id="281" r:id="rId25"/>
    <p:sldId id="283" r:id="rId26"/>
    <p:sldId id="284" r:id="rId27"/>
    <p:sldId id="300" r:id="rId28"/>
    <p:sldId id="285" r:id="rId29"/>
    <p:sldId id="297" r:id="rId30"/>
    <p:sldId id="296" r:id="rId31"/>
    <p:sldId id="280" r:id="rId32"/>
    <p:sldId id="286" r:id="rId33"/>
    <p:sldId id="287" r:id="rId34"/>
    <p:sldId id="288" r:id="rId35"/>
    <p:sldId id="289" r:id="rId36"/>
    <p:sldId id="290" r:id="rId37"/>
    <p:sldId id="294" r:id="rId38"/>
    <p:sldId id="303" r:id="rId39"/>
    <p:sldId id="293" r:id="rId40"/>
  </p:sldIdLst>
  <p:sldSz cx="9144000" cy="6858000" type="screen4x3"/>
  <p:notesSz cx="6858000" cy="9144000"/>
  <p:embeddedFontLst>
    <p:embeddedFont>
      <p:font typeface="Abadi" panose="020B0604020104020204" pitchFamily="34" charset="0"/>
      <p:regular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alibri Light" panose="020F0302020204030204" pitchFamily="34" charset="0"/>
      <p:regular r:id="rId48"/>
      <p:italic r:id="rId49"/>
    </p:embeddedFont>
    <p:embeddedFont>
      <p:font typeface="Comic Book" panose="02000500000000000000" pitchFamily="2" charset="0"/>
      <p:regular r:id="rId50"/>
    </p:embeddedFont>
    <p:embeddedFont>
      <p:font typeface="Comic Book" panose="02000500000000000000" pitchFamily="2" charset="0"/>
      <p:regular r:id="rId50"/>
    </p:embeddedFont>
    <p:embeddedFont>
      <p:font typeface="Consolas" panose="020B0609020204030204" pitchFamily="49" charset="0"/>
      <p:regular r:id="rId51"/>
      <p:bold r:id="rId52"/>
      <p:italic r:id="rId53"/>
      <p:boldItalic r:id="rId5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ogo Gonçalves Soares" initials="DGS" lastIdx="1" clrIdx="0">
    <p:extLst>
      <p:ext uri="{19B8F6BF-5375-455C-9EA6-DF929625EA0E}">
        <p15:presenceInfo xmlns:p15="http://schemas.microsoft.com/office/powerpoint/2012/main" userId="2c72a154214261b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6B5E"/>
    <a:srgbClr val="FB9200"/>
    <a:srgbClr val="00AAF0"/>
    <a:srgbClr val="FFDC64"/>
    <a:srgbClr val="709193"/>
    <a:srgbClr val="C2FB3B"/>
    <a:srgbClr val="EA473B"/>
    <a:srgbClr val="FF7575"/>
    <a:srgbClr val="FABE50"/>
    <a:srgbClr val="EF94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7E4ACE-7E12-4080-9ACF-FEC3FF43487E}" v="15" dt="2019-05-13T18:23:22.9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23" autoAdjust="0"/>
    <p:restoredTop sz="94125" autoAdjust="0"/>
  </p:normalViewPr>
  <p:slideViewPr>
    <p:cSldViewPr snapToGrid="0">
      <p:cViewPr varScale="1">
        <p:scale>
          <a:sx n="107" d="100"/>
          <a:sy n="107" d="100"/>
        </p:scale>
        <p:origin x="1332" y="102"/>
      </p:cViewPr>
      <p:guideLst>
        <p:guide orient="horz" pos="232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ogo Gonçalves Soares" userId="2c72a154214261b9" providerId="Windows Live" clId="Web-{0861E190-C11C-4E26-BF85-DBAFE58F75CE}"/>
    <pc:docChg chg="modSld">
      <pc:chgData name="Diogo Gonçalves Soares" userId="2c72a154214261b9" providerId="Windows Live" clId="Web-{0861E190-C11C-4E26-BF85-DBAFE58F75CE}" dt="2019-05-06T17:35:59.648" v="222" actId="20577"/>
      <pc:docMkLst>
        <pc:docMk/>
      </pc:docMkLst>
      <pc:sldChg chg="modSp">
        <pc:chgData name="Diogo Gonçalves Soares" userId="2c72a154214261b9" providerId="Windows Live" clId="Web-{0861E190-C11C-4E26-BF85-DBAFE58F75CE}" dt="2019-05-06T17:35:58.821" v="220" actId="20577"/>
        <pc:sldMkLst>
          <pc:docMk/>
          <pc:sldMk cId="1695270075" sldId="273"/>
        </pc:sldMkLst>
        <pc:spChg chg="mod">
          <ac:chgData name="Diogo Gonçalves Soares" userId="2c72a154214261b9" providerId="Windows Live" clId="Web-{0861E190-C11C-4E26-BF85-DBAFE58F75CE}" dt="2019-05-06T17:35:58.821" v="220" actId="20577"/>
          <ac:spMkLst>
            <pc:docMk/>
            <pc:sldMk cId="1695270075" sldId="273"/>
            <ac:spMk id="9" creationId="{12434351-62AC-46FA-94DE-58EFFC8DB7FD}"/>
          </ac:spMkLst>
        </pc:spChg>
        <pc:spChg chg="mod">
          <ac:chgData name="Diogo Gonçalves Soares" userId="2c72a154214261b9" providerId="Windows Live" clId="Web-{0861E190-C11C-4E26-BF85-DBAFE58F75CE}" dt="2019-05-06T16:34:18.212" v="170" actId="1076"/>
          <ac:spMkLst>
            <pc:docMk/>
            <pc:sldMk cId="1695270075" sldId="273"/>
            <ac:spMk id="10" creationId="{E7C20544-8007-422B-80D4-9CD9DA68B9BC}"/>
          </ac:spMkLst>
        </pc:spChg>
        <pc:spChg chg="mod">
          <ac:chgData name="Diogo Gonçalves Soares" userId="2c72a154214261b9" providerId="Windows Live" clId="Web-{0861E190-C11C-4E26-BF85-DBAFE58F75CE}" dt="2019-05-06T16:36:16.541" v="208" actId="20577"/>
          <ac:spMkLst>
            <pc:docMk/>
            <pc:sldMk cId="1695270075" sldId="273"/>
            <ac:spMk id="11" creationId="{1367EED1-0A75-4AAC-A716-056AE038FF7D}"/>
          </ac:spMkLst>
        </pc:spChg>
      </pc:sldChg>
    </pc:docChg>
  </pc:docChgLst>
  <pc:docChgLst>
    <pc:chgData name="Diogo Gonçalves Soares" userId="2c72a154214261b9" providerId="LiveId" clId="{587E4ACE-7E12-4080-9ACF-FEC3FF43487E}"/>
    <pc:docChg chg="undo redo custSel addSld delSld modSld sldOrd modMainMaster">
      <pc:chgData name="Diogo Gonçalves Soares" userId="2c72a154214261b9" providerId="LiveId" clId="{587E4ACE-7E12-4080-9ACF-FEC3FF43487E}" dt="2019-05-13T18:23:22.969" v="12425"/>
      <pc:docMkLst>
        <pc:docMk/>
      </pc:docMkLst>
      <pc:sldChg chg="addSp delSp modSp modTransition">
        <pc:chgData name="Diogo Gonçalves Soares" userId="2c72a154214261b9" providerId="LiveId" clId="{587E4ACE-7E12-4080-9ACF-FEC3FF43487E}" dt="2019-04-25T21:11:35.157" v="11246"/>
        <pc:sldMkLst>
          <pc:docMk/>
          <pc:sldMk cId="3873184273" sldId="256"/>
        </pc:sldMkLst>
        <pc:spChg chg="mod">
          <ac:chgData name="Diogo Gonçalves Soares" userId="2c72a154214261b9" providerId="LiveId" clId="{587E4ACE-7E12-4080-9ACF-FEC3FF43487E}" dt="2019-04-20T00:09:40.777" v="586" actId="14100"/>
          <ac:spMkLst>
            <pc:docMk/>
            <pc:sldMk cId="3873184273" sldId="256"/>
            <ac:spMk id="15" creationId="{08006BC1-DC8C-40B3-8079-57CC93A8EABB}"/>
          </ac:spMkLst>
        </pc:spChg>
        <pc:spChg chg="del">
          <ac:chgData name="Diogo Gonçalves Soares" userId="2c72a154214261b9" providerId="LiveId" clId="{587E4ACE-7E12-4080-9ACF-FEC3FF43487E}" dt="2019-04-20T00:08:22.829" v="562" actId="478"/>
          <ac:spMkLst>
            <pc:docMk/>
            <pc:sldMk cId="3873184273" sldId="256"/>
            <ac:spMk id="25" creationId="{31AB1DA3-6A4C-4D0D-B9AB-C432164CEA7B}"/>
          </ac:spMkLst>
        </pc:spChg>
        <pc:spChg chg="mod">
          <ac:chgData name="Diogo Gonçalves Soares" userId="2c72a154214261b9" providerId="LiveId" clId="{587E4ACE-7E12-4080-9ACF-FEC3FF43487E}" dt="2019-04-20T23:31:11.638" v="694" actId="1076"/>
          <ac:spMkLst>
            <pc:docMk/>
            <pc:sldMk cId="3873184273" sldId="256"/>
            <ac:spMk id="26" creationId="{E283F2DF-E353-4A31-BB0D-965C333BF043}"/>
          </ac:spMkLst>
        </pc:spChg>
        <pc:picChg chg="add del mod">
          <ac:chgData name="Diogo Gonçalves Soares" userId="2c72a154214261b9" providerId="LiveId" clId="{587E4ACE-7E12-4080-9ACF-FEC3FF43487E}" dt="2019-04-20T23:35:07.056" v="702" actId="478"/>
          <ac:picMkLst>
            <pc:docMk/>
            <pc:sldMk cId="3873184273" sldId="256"/>
            <ac:picMk id="3" creationId="{7F238A95-F0E6-4533-9DDB-F2B7886690DB}"/>
          </ac:picMkLst>
        </pc:picChg>
        <pc:picChg chg="del">
          <ac:chgData name="Diogo Gonçalves Soares" userId="2c72a154214261b9" providerId="LiveId" clId="{587E4ACE-7E12-4080-9ACF-FEC3FF43487E}" dt="2019-04-20T00:08:24.316" v="563" actId="478"/>
          <ac:picMkLst>
            <pc:docMk/>
            <pc:sldMk cId="3873184273" sldId="256"/>
            <ac:picMk id="24" creationId="{EC3FB005-A6EA-4D28-8179-759BF8139153}"/>
          </ac:picMkLst>
        </pc:picChg>
        <pc:picChg chg="add del mod">
          <ac:chgData name="Diogo Gonçalves Soares" userId="2c72a154214261b9" providerId="LiveId" clId="{587E4ACE-7E12-4080-9ACF-FEC3FF43487E}" dt="2019-04-20T23:41:59.587" v="769" actId="14826"/>
          <ac:picMkLst>
            <pc:docMk/>
            <pc:sldMk cId="3873184273" sldId="256"/>
            <ac:picMk id="1028" creationId="{66305498-C28A-4D9A-A0CF-C8B58C86002D}"/>
          </ac:picMkLst>
        </pc:picChg>
      </pc:sldChg>
      <pc:sldChg chg="addSp delSp modSp modTransition">
        <pc:chgData name="Diogo Gonçalves Soares" userId="2c72a154214261b9" providerId="LiveId" clId="{587E4ACE-7E12-4080-9ACF-FEC3FF43487E}" dt="2019-04-25T21:11:35.157" v="11246"/>
        <pc:sldMkLst>
          <pc:docMk/>
          <pc:sldMk cId="1667176504" sldId="257"/>
        </pc:sldMkLst>
        <pc:spChg chg="mod">
          <ac:chgData name="Diogo Gonçalves Soares" userId="2c72a154214261b9" providerId="LiveId" clId="{587E4ACE-7E12-4080-9ACF-FEC3FF43487E}" dt="2019-04-25T01:57:41.787" v="11243" actId="255"/>
          <ac:spMkLst>
            <pc:docMk/>
            <pc:sldMk cId="1667176504" sldId="257"/>
            <ac:spMk id="3" creationId="{F7D4503B-AE04-46E3-A571-07575BF8EECF}"/>
          </ac:spMkLst>
        </pc:spChg>
        <pc:spChg chg="add del">
          <ac:chgData name="Diogo Gonçalves Soares" userId="2c72a154214261b9" providerId="LiveId" clId="{587E4ACE-7E12-4080-9ACF-FEC3FF43487E}" dt="2019-04-22T00:49:34.692" v="5384"/>
          <ac:spMkLst>
            <pc:docMk/>
            <pc:sldMk cId="1667176504" sldId="257"/>
            <ac:spMk id="4" creationId="{46D2BF1D-935F-46F5-91F4-F82DC99F9B91}"/>
          </ac:spMkLst>
        </pc:spChg>
        <pc:spChg chg="mod">
          <ac:chgData name="Diogo Gonçalves Soares" userId="2c72a154214261b9" providerId="LiveId" clId="{587E4ACE-7E12-4080-9ACF-FEC3FF43487E}" dt="2019-04-21T20:16:45.187" v="4622" actId="2711"/>
          <ac:spMkLst>
            <pc:docMk/>
            <pc:sldMk cId="1667176504" sldId="257"/>
            <ac:spMk id="5" creationId="{F2259111-DB3B-4565-9EB3-9412C69CC5C1}"/>
          </ac:spMkLst>
        </pc:spChg>
      </pc:sldChg>
      <pc:sldChg chg="addSp delSp modSp modTransition">
        <pc:chgData name="Diogo Gonçalves Soares" userId="2c72a154214261b9" providerId="LiveId" clId="{587E4ACE-7E12-4080-9ACF-FEC3FF43487E}" dt="2019-04-25T21:11:35.157" v="11246"/>
        <pc:sldMkLst>
          <pc:docMk/>
          <pc:sldMk cId="1569300566" sldId="258"/>
        </pc:sldMkLst>
        <pc:spChg chg="mod topLvl">
          <ac:chgData name="Diogo Gonçalves Soares" userId="2c72a154214261b9" providerId="LiveId" clId="{587E4ACE-7E12-4080-9ACF-FEC3FF43487E}" dt="2019-04-21T20:15:05.035" v="4611" actId="165"/>
          <ac:spMkLst>
            <pc:docMk/>
            <pc:sldMk cId="1569300566" sldId="258"/>
            <ac:spMk id="2" creationId="{A8887DD9-5865-4B88-A02E-1AA0FE0E7159}"/>
          </ac:spMkLst>
        </pc:spChg>
        <pc:spChg chg="mod">
          <ac:chgData name="Diogo Gonçalves Soares" userId="2c72a154214261b9" providerId="LiveId" clId="{587E4ACE-7E12-4080-9ACF-FEC3FF43487E}" dt="2019-04-21T20:14:01.048" v="4604" actId="13822"/>
          <ac:spMkLst>
            <pc:docMk/>
            <pc:sldMk cId="1569300566" sldId="258"/>
            <ac:spMk id="4" creationId="{5754F54B-7F54-454C-9B68-0B01BF604E5D}"/>
          </ac:spMkLst>
        </pc:spChg>
        <pc:spChg chg="mod">
          <ac:chgData name="Diogo Gonçalves Soares" userId="2c72a154214261b9" providerId="LiveId" clId="{587E4ACE-7E12-4080-9ACF-FEC3FF43487E}" dt="2019-04-21T20:12:34.567" v="4591" actId="2711"/>
          <ac:spMkLst>
            <pc:docMk/>
            <pc:sldMk cId="1569300566" sldId="258"/>
            <ac:spMk id="5" creationId="{F2259111-DB3B-4565-9EB3-9412C69CC5C1}"/>
          </ac:spMkLst>
        </pc:spChg>
        <pc:spChg chg="mod">
          <ac:chgData name="Diogo Gonçalves Soares" userId="2c72a154214261b9" providerId="LiveId" clId="{587E4ACE-7E12-4080-9ACF-FEC3FF43487E}" dt="2019-04-21T20:13:54.778" v="4602" actId="13822"/>
          <ac:spMkLst>
            <pc:docMk/>
            <pc:sldMk cId="1569300566" sldId="258"/>
            <ac:spMk id="7" creationId="{069194B3-4FEE-4391-9134-B4E4D1FAD443}"/>
          </ac:spMkLst>
        </pc:spChg>
        <pc:spChg chg="mod">
          <ac:chgData name="Diogo Gonçalves Soares" userId="2c72a154214261b9" providerId="LiveId" clId="{587E4ACE-7E12-4080-9ACF-FEC3FF43487E}" dt="2019-04-25T01:38:30.422" v="11083" actId="20577"/>
          <ac:spMkLst>
            <pc:docMk/>
            <pc:sldMk cId="1569300566" sldId="258"/>
            <ac:spMk id="11" creationId="{4FD88565-CD06-4887-8AD5-B4FA46ACFB61}"/>
          </ac:spMkLst>
        </pc:spChg>
        <pc:spChg chg="mod">
          <ac:chgData name="Diogo Gonçalves Soares" userId="2c72a154214261b9" providerId="LiveId" clId="{587E4ACE-7E12-4080-9ACF-FEC3FF43487E}" dt="2019-04-21T20:13:54.778" v="4602" actId="13822"/>
          <ac:spMkLst>
            <pc:docMk/>
            <pc:sldMk cId="1569300566" sldId="258"/>
            <ac:spMk id="12" creationId="{244BAEB1-DD68-48EF-BE79-5638F44D962F}"/>
          </ac:spMkLst>
        </pc:spChg>
        <pc:spChg chg="mod">
          <ac:chgData name="Diogo Gonçalves Soares" userId="2c72a154214261b9" providerId="LiveId" clId="{587E4ACE-7E12-4080-9ACF-FEC3FF43487E}" dt="2019-04-21T20:13:54.778" v="4602" actId="13822"/>
          <ac:spMkLst>
            <pc:docMk/>
            <pc:sldMk cId="1569300566" sldId="258"/>
            <ac:spMk id="13" creationId="{ECF9BC51-F82F-4E68-B2F8-01375ABAE1A2}"/>
          </ac:spMkLst>
        </pc:spChg>
        <pc:spChg chg="mod">
          <ac:chgData name="Diogo Gonçalves Soares" userId="2c72a154214261b9" providerId="LiveId" clId="{587E4ACE-7E12-4080-9ACF-FEC3FF43487E}" dt="2019-04-22T23:37:55.644" v="8730" actId="13822"/>
          <ac:spMkLst>
            <pc:docMk/>
            <pc:sldMk cId="1569300566" sldId="258"/>
            <ac:spMk id="23" creationId="{C39D3BCC-6EB4-4CB3-A56E-A03C9806887F}"/>
          </ac:spMkLst>
        </pc:spChg>
        <pc:spChg chg="mod">
          <ac:chgData name="Diogo Gonçalves Soares" userId="2c72a154214261b9" providerId="LiveId" clId="{587E4ACE-7E12-4080-9ACF-FEC3FF43487E}" dt="2019-04-22T23:37:58.374" v="8731" actId="13822"/>
          <ac:spMkLst>
            <pc:docMk/>
            <pc:sldMk cId="1569300566" sldId="258"/>
            <ac:spMk id="24" creationId="{125F18E5-37FF-412C-99D5-9D99A708F240}"/>
          </ac:spMkLst>
        </pc:spChg>
        <pc:spChg chg="mod topLvl">
          <ac:chgData name="Diogo Gonçalves Soares" userId="2c72a154214261b9" providerId="LiveId" clId="{587E4ACE-7E12-4080-9ACF-FEC3FF43487E}" dt="2019-04-21T20:15:14.671" v="4613" actId="1076"/>
          <ac:spMkLst>
            <pc:docMk/>
            <pc:sldMk cId="1569300566" sldId="258"/>
            <ac:spMk id="51" creationId="{8841705C-3823-42F0-988E-3B432E1058A6}"/>
          </ac:spMkLst>
        </pc:spChg>
        <pc:grpChg chg="add del mod">
          <ac:chgData name="Diogo Gonçalves Soares" userId="2c72a154214261b9" providerId="LiveId" clId="{587E4ACE-7E12-4080-9ACF-FEC3FF43487E}" dt="2019-04-21T20:15:05.035" v="4611" actId="165"/>
          <ac:grpSpMkLst>
            <pc:docMk/>
            <pc:sldMk cId="1569300566" sldId="258"/>
            <ac:grpSpMk id="3" creationId="{DFFB4721-301A-4B2D-AD55-AC992076ED13}"/>
          </ac:grpSpMkLst>
        </pc:grpChg>
        <pc:grpChg chg="mod topLvl">
          <ac:chgData name="Diogo Gonçalves Soares" userId="2c72a154214261b9" providerId="LiveId" clId="{587E4ACE-7E12-4080-9ACF-FEC3FF43487E}" dt="2019-04-21T20:15:05.035" v="4611" actId="165"/>
          <ac:grpSpMkLst>
            <pc:docMk/>
            <pc:sldMk cId="1569300566" sldId="258"/>
            <ac:grpSpMk id="22" creationId="{25B8755B-0806-4483-8F9F-A9AEC744BB51}"/>
          </ac:grpSpMkLst>
        </pc:grpChg>
        <pc:picChg chg="mod topLvl">
          <ac:chgData name="Diogo Gonçalves Soares" userId="2c72a154214261b9" providerId="LiveId" clId="{587E4ACE-7E12-4080-9ACF-FEC3FF43487E}" dt="2019-04-21T20:15:05.035" v="4611" actId="165"/>
          <ac:picMkLst>
            <pc:docMk/>
            <pc:sldMk cId="1569300566" sldId="258"/>
            <ac:picMk id="6" creationId="{A1876E59-9266-4A10-AF71-52A6919DBCDA}"/>
          </ac:picMkLst>
        </pc:picChg>
        <pc:picChg chg="mod topLvl">
          <ac:chgData name="Diogo Gonçalves Soares" userId="2c72a154214261b9" providerId="LiveId" clId="{587E4ACE-7E12-4080-9ACF-FEC3FF43487E}" dt="2019-04-22T23:37:45.868" v="8729" actId="1076"/>
          <ac:picMkLst>
            <pc:docMk/>
            <pc:sldMk cId="1569300566" sldId="258"/>
            <ac:picMk id="50" creationId="{AFB3303B-83BE-49E2-B269-CB61CF297578}"/>
          </ac:picMkLst>
        </pc:picChg>
        <pc:cxnChg chg="mod">
          <ac:chgData name="Diogo Gonçalves Soares" userId="2c72a154214261b9" providerId="LiveId" clId="{587E4ACE-7E12-4080-9ACF-FEC3FF43487E}" dt="2019-04-21T20:13:54.778" v="4602" actId="13822"/>
          <ac:cxnSpMkLst>
            <pc:docMk/>
            <pc:sldMk cId="1569300566" sldId="258"/>
            <ac:cxnSpMk id="9" creationId="{8E5D0C7B-39F1-49DD-ADD0-C201E3B411DB}"/>
          </ac:cxnSpMkLst>
        </pc:cxnChg>
        <pc:cxnChg chg="mod">
          <ac:chgData name="Diogo Gonçalves Soares" userId="2c72a154214261b9" providerId="LiveId" clId="{587E4ACE-7E12-4080-9ACF-FEC3FF43487E}" dt="2019-04-21T20:13:54.778" v="4602" actId="13822"/>
          <ac:cxnSpMkLst>
            <pc:docMk/>
            <pc:sldMk cId="1569300566" sldId="258"/>
            <ac:cxnSpMk id="15" creationId="{2E1F4407-4473-4B6F-8070-76E8E9586BA3}"/>
          </ac:cxnSpMkLst>
        </pc:cxnChg>
        <pc:cxnChg chg="add mod">
          <ac:chgData name="Diogo Gonçalves Soares" userId="2c72a154214261b9" providerId="LiveId" clId="{587E4ACE-7E12-4080-9ACF-FEC3FF43487E}" dt="2019-04-22T23:37:45.868" v="8729" actId="1076"/>
          <ac:cxnSpMkLst>
            <pc:docMk/>
            <pc:sldMk cId="1569300566" sldId="258"/>
            <ac:cxnSpMk id="19" creationId="{C7F2D683-22E3-458C-B193-36B07CF20CF9}"/>
          </ac:cxnSpMkLst>
        </pc:cxnChg>
        <pc:cxnChg chg="mod topLvl">
          <ac:chgData name="Diogo Gonçalves Soares" userId="2c72a154214261b9" providerId="LiveId" clId="{587E4ACE-7E12-4080-9ACF-FEC3FF43487E}" dt="2019-04-21T20:15:05.035" v="4611" actId="165"/>
          <ac:cxnSpMkLst>
            <pc:docMk/>
            <pc:sldMk cId="1569300566" sldId="258"/>
            <ac:cxnSpMk id="44" creationId="{EDB76D4A-4EC7-43C6-9D4F-6BCAE1C92021}"/>
          </ac:cxnSpMkLst>
        </pc:cxnChg>
      </pc:sldChg>
      <pc:sldChg chg="addSp delSp modSp modTransition">
        <pc:chgData name="Diogo Gonçalves Soares" userId="2c72a154214261b9" providerId="LiveId" clId="{587E4ACE-7E12-4080-9ACF-FEC3FF43487E}" dt="2019-04-25T21:19:57.324" v="11467" actId="478"/>
        <pc:sldMkLst>
          <pc:docMk/>
          <pc:sldMk cId="675517474" sldId="259"/>
        </pc:sldMkLst>
        <pc:spChg chg="add del mod">
          <ac:chgData name="Diogo Gonçalves Soares" userId="2c72a154214261b9" providerId="LiveId" clId="{587E4ACE-7E12-4080-9ACF-FEC3FF43487E}" dt="2019-04-25T21:18:44.827" v="11450" actId="478"/>
          <ac:spMkLst>
            <pc:docMk/>
            <pc:sldMk cId="675517474" sldId="259"/>
            <ac:spMk id="5" creationId="{CC928A14-67DE-44EA-B2AA-0121DA905CDF}"/>
          </ac:spMkLst>
        </pc:spChg>
        <pc:spChg chg="add del mod">
          <ac:chgData name="Diogo Gonçalves Soares" userId="2c72a154214261b9" providerId="LiveId" clId="{587E4ACE-7E12-4080-9ACF-FEC3FF43487E}" dt="2019-04-25T21:19:18.190" v="11454" actId="478"/>
          <ac:spMkLst>
            <pc:docMk/>
            <pc:sldMk cId="675517474" sldId="259"/>
            <ac:spMk id="6" creationId="{661D17E1-1673-4E5C-BCFB-F5DE3B931E56}"/>
          </ac:spMkLst>
        </pc:spChg>
        <pc:spChg chg="add del mod">
          <ac:chgData name="Diogo Gonçalves Soares" userId="2c72a154214261b9" providerId="LiveId" clId="{587E4ACE-7E12-4080-9ACF-FEC3FF43487E}" dt="2019-04-25T21:19:34.349" v="11456" actId="478"/>
          <ac:spMkLst>
            <pc:docMk/>
            <pc:sldMk cId="675517474" sldId="259"/>
            <ac:spMk id="7" creationId="{E7F4BC17-6C96-4D95-B1F4-D2C86A7F5344}"/>
          </ac:spMkLst>
        </pc:spChg>
        <pc:spChg chg="add del mod">
          <ac:chgData name="Diogo Gonçalves Soares" userId="2c72a154214261b9" providerId="LiveId" clId="{587E4ACE-7E12-4080-9ACF-FEC3FF43487E}" dt="2019-04-25T21:19:55.922" v="11465" actId="478"/>
          <ac:spMkLst>
            <pc:docMk/>
            <pc:sldMk cId="675517474" sldId="259"/>
            <ac:spMk id="8" creationId="{ACE36859-B6FD-44F1-BCFB-5759A9F81AAA}"/>
          </ac:spMkLst>
        </pc:spChg>
        <pc:spChg chg="mod">
          <ac:chgData name="Diogo Gonçalves Soares" userId="2c72a154214261b9" providerId="LiveId" clId="{587E4ACE-7E12-4080-9ACF-FEC3FF43487E}" dt="2019-04-22T23:36:08.717" v="8716" actId="13822"/>
          <ac:spMkLst>
            <pc:docMk/>
            <pc:sldMk cId="675517474" sldId="259"/>
            <ac:spMk id="22" creationId="{B178D248-D8A1-4F41-AA73-C418CF7CF185}"/>
          </ac:spMkLst>
        </pc:spChg>
        <pc:spChg chg="mod">
          <ac:chgData name="Diogo Gonçalves Soares" userId="2c72a154214261b9" providerId="LiveId" clId="{587E4ACE-7E12-4080-9ACF-FEC3FF43487E}" dt="2019-04-22T23:37:28.955" v="8728" actId="14861"/>
          <ac:spMkLst>
            <pc:docMk/>
            <pc:sldMk cId="675517474" sldId="259"/>
            <ac:spMk id="23" creationId="{938FB38E-69A2-45D9-B425-8294828E83C0}"/>
          </ac:spMkLst>
        </pc:spChg>
        <pc:picChg chg="add del mod ord">
          <ac:chgData name="Diogo Gonçalves Soares" userId="2c72a154214261b9" providerId="LiveId" clId="{587E4ACE-7E12-4080-9ACF-FEC3FF43487E}" dt="2019-04-25T21:19:57.324" v="11467" actId="478"/>
          <ac:picMkLst>
            <pc:docMk/>
            <pc:sldMk cId="675517474" sldId="259"/>
            <ac:picMk id="4" creationId="{0EF58A99-61F9-411A-AC72-3CE4E3F9C371}"/>
          </ac:picMkLst>
        </pc:picChg>
        <pc:picChg chg="mod">
          <ac:chgData name="Diogo Gonçalves Soares" userId="2c72a154214261b9" providerId="LiveId" clId="{587E4ACE-7E12-4080-9ACF-FEC3FF43487E}" dt="2019-04-21T20:17:35.032" v="4624" actId="14861"/>
          <ac:picMkLst>
            <pc:docMk/>
            <pc:sldMk cId="675517474" sldId="259"/>
            <ac:picMk id="17" creationId="{06D9A441-A2EE-4AA8-BD2D-9EEE363E9271}"/>
          </ac:picMkLst>
        </pc:picChg>
        <pc:picChg chg="mod">
          <ac:chgData name="Diogo Gonçalves Soares" userId="2c72a154214261b9" providerId="LiveId" clId="{587E4ACE-7E12-4080-9ACF-FEC3FF43487E}" dt="2019-04-21T20:17:40.046" v="4626" actId="14861"/>
          <ac:picMkLst>
            <pc:docMk/>
            <pc:sldMk cId="675517474" sldId="259"/>
            <ac:picMk id="20" creationId="{B2F7F0B7-1C59-4439-BFD8-0EB3ABCDC5DC}"/>
          </ac:picMkLst>
        </pc:picChg>
      </pc:sldChg>
      <pc:sldChg chg="addSp delSp modSp modTransition">
        <pc:chgData name="Diogo Gonçalves Soares" userId="2c72a154214261b9" providerId="LiveId" clId="{587E4ACE-7E12-4080-9ACF-FEC3FF43487E}" dt="2019-04-25T21:11:35.157" v="11246"/>
        <pc:sldMkLst>
          <pc:docMk/>
          <pc:sldMk cId="4043216840" sldId="260"/>
        </pc:sldMkLst>
        <pc:spChg chg="mod">
          <ac:chgData name="Diogo Gonçalves Soares" userId="2c72a154214261b9" providerId="LiveId" clId="{587E4ACE-7E12-4080-9ACF-FEC3FF43487E}" dt="2019-04-21T01:35:06.306" v="2233" actId="14861"/>
          <ac:spMkLst>
            <pc:docMk/>
            <pc:sldMk cId="4043216840" sldId="260"/>
            <ac:spMk id="3" creationId="{72DACF62-5A8B-4920-B314-7CBC17ECCF13}"/>
          </ac:spMkLst>
        </pc:spChg>
        <pc:spChg chg="mod">
          <ac:chgData name="Diogo Gonçalves Soares" userId="2c72a154214261b9" providerId="LiveId" clId="{587E4ACE-7E12-4080-9ACF-FEC3FF43487E}" dt="2019-04-21T01:35:50.399" v="2239" actId="13822"/>
          <ac:spMkLst>
            <pc:docMk/>
            <pc:sldMk cId="4043216840" sldId="260"/>
            <ac:spMk id="13" creationId="{CB68C86C-AAA2-4433-BC5D-1E478B9751D7}"/>
          </ac:spMkLst>
        </pc:spChg>
        <pc:grpChg chg="add del">
          <ac:chgData name="Diogo Gonçalves Soares" userId="2c72a154214261b9" providerId="LiveId" clId="{587E4ACE-7E12-4080-9ACF-FEC3FF43487E}" dt="2019-04-21T01:35:47.310" v="2238" actId="478"/>
          <ac:grpSpMkLst>
            <pc:docMk/>
            <pc:sldMk cId="4043216840" sldId="260"/>
            <ac:grpSpMk id="16" creationId="{6EDE5DFB-B4FC-4F3D-88A6-3F02FD8E6CF4}"/>
          </ac:grpSpMkLst>
        </pc:grpChg>
        <pc:picChg chg="mod">
          <ac:chgData name="Diogo Gonçalves Soares" userId="2c72a154214261b9" providerId="LiveId" clId="{587E4ACE-7E12-4080-9ACF-FEC3FF43487E}" dt="2019-04-21T20:16:12.673" v="4621" actId="1076"/>
          <ac:picMkLst>
            <pc:docMk/>
            <pc:sldMk cId="4043216840" sldId="260"/>
            <ac:picMk id="12" creationId="{BC1B4C24-ABC7-48B0-819B-D806C56C0245}"/>
          </ac:picMkLst>
        </pc:picChg>
        <pc:picChg chg="mod">
          <ac:chgData name="Diogo Gonçalves Soares" userId="2c72a154214261b9" providerId="LiveId" clId="{587E4ACE-7E12-4080-9ACF-FEC3FF43487E}" dt="2019-04-23T02:57:48.856" v="10068" actId="14826"/>
          <ac:picMkLst>
            <pc:docMk/>
            <pc:sldMk cId="4043216840" sldId="260"/>
            <ac:picMk id="2052" creationId="{80279F41-B792-4C8B-BD2E-E7F381A88DF7}"/>
          </ac:picMkLst>
        </pc:picChg>
      </pc:sldChg>
      <pc:sldChg chg="modSp modTransition">
        <pc:chgData name="Diogo Gonçalves Soares" userId="2c72a154214261b9" providerId="LiveId" clId="{587E4ACE-7E12-4080-9ACF-FEC3FF43487E}" dt="2019-04-25T21:11:35.157" v="11246"/>
        <pc:sldMkLst>
          <pc:docMk/>
          <pc:sldMk cId="4053911050" sldId="261"/>
        </pc:sldMkLst>
        <pc:spChg chg="mod">
          <ac:chgData name="Diogo Gonçalves Soares" userId="2c72a154214261b9" providerId="LiveId" clId="{587E4ACE-7E12-4080-9ACF-FEC3FF43487E}" dt="2019-04-25T01:38:41.041" v="11085" actId="20577"/>
          <ac:spMkLst>
            <pc:docMk/>
            <pc:sldMk cId="4053911050" sldId="261"/>
            <ac:spMk id="28" creationId="{352DB32E-3702-46E6-A382-17EFD12B4E38}"/>
          </ac:spMkLst>
        </pc:spChg>
      </pc:sldChg>
      <pc:sldChg chg="addSp delSp modSp modTransition">
        <pc:chgData name="Diogo Gonçalves Soares" userId="2c72a154214261b9" providerId="LiveId" clId="{587E4ACE-7E12-4080-9ACF-FEC3FF43487E}" dt="2019-04-25T21:11:35.157" v="11246"/>
        <pc:sldMkLst>
          <pc:docMk/>
          <pc:sldMk cId="3485354483" sldId="262"/>
        </pc:sldMkLst>
        <pc:spChg chg="mod">
          <ac:chgData name="Diogo Gonçalves Soares" userId="2c72a154214261b9" providerId="LiveId" clId="{587E4ACE-7E12-4080-9ACF-FEC3FF43487E}" dt="2019-04-20T00:01:10.017" v="523" actId="1076"/>
          <ac:spMkLst>
            <pc:docMk/>
            <pc:sldMk cId="3485354483" sldId="262"/>
            <ac:spMk id="3" creationId="{72C045F0-E1DE-43B7-AB19-63E6217B7D63}"/>
          </ac:spMkLst>
        </pc:spChg>
        <pc:spChg chg="mod topLvl">
          <ac:chgData name="Diogo Gonçalves Soares" userId="2c72a154214261b9" providerId="LiveId" clId="{587E4ACE-7E12-4080-9ACF-FEC3FF43487E}" dt="2019-04-20T00:02:47.500" v="558" actId="164"/>
          <ac:spMkLst>
            <pc:docMk/>
            <pc:sldMk cId="3485354483" sldId="262"/>
            <ac:spMk id="9" creationId="{7A054232-1E5E-4230-881D-730C43A69A3D}"/>
          </ac:spMkLst>
        </pc:spChg>
        <pc:spChg chg="mod topLvl">
          <ac:chgData name="Diogo Gonçalves Soares" userId="2c72a154214261b9" providerId="LiveId" clId="{587E4ACE-7E12-4080-9ACF-FEC3FF43487E}" dt="2019-04-20T00:02:47.500" v="558" actId="164"/>
          <ac:spMkLst>
            <pc:docMk/>
            <pc:sldMk cId="3485354483" sldId="262"/>
            <ac:spMk id="10" creationId="{1D61D4EE-BCEF-4D07-925E-FE9A39F6C2D0}"/>
          </ac:spMkLst>
        </pc:spChg>
        <pc:spChg chg="mod topLvl">
          <ac:chgData name="Diogo Gonçalves Soares" userId="2c72a154214261b9" providerId="LiveId" clId="{587E4ACE-7E12-4080-9ACF-FEC3FF43487E}" dt="2019-04-20T00:02:47.500" v="558" actId="164"/>
          <ac:spMkLst>
            <pc:docMk/>
            <pc:sldMk cId="3485354483" sldId="262"/>
            <ac:spMk id="11" creationId="{2014331A-8E4F-4DC2-AEFD-A401F07F3F0F}"/>
          </ac:spMkLst>
        </pc:spChg>
        <pc:spChg chg="del">
          <ac:chgData name="Diogo Gonçalves Soares" userId="2c72a154214261b9" providerId="LiveId" clId="{587E4ACE-7E12-4080-9ACF-FEC3FF43487E}" dt="2019-04-20T00:00:40.145" v="513" actId="478"/>
          <ac:spMkLst>
            <pc:docMk/>
            <pc:sldMk cId="3485354483" sldId="262"/>
            <ac:spMk id="12" creationId="{8FA353AA-B275-4150-9753-F926E4EA4AC4}"/>
          </ac:spMkLst>
        </pc:spChg>
        <pc:spChg chg="add del">
          <ac:chgData name="Diogo Gonçalves Soares" userId="2c72a154214261b9" providerId="LiveId" clId="{587E4ACE-7E12-4080-9ACF-FEC3FF43487E}" dt="2019-04-20T00:00:37.655" v="512"/>
          <ac:spMkLst>
            <pc:docMk/>
            <pc:sldMk cId="3485354483" sldId="262"/>
            <ac:spMk id="13" creationId="{1C99CAA7-1E0B-4288-A702-E095563DB6D8}"/>
          </ac:spMkLst>
        </pc:spChg>
        <pc:spChg chg="add del">
          <ac:chgData name="Diogo Gonçalves Soares" userId="2c72a154214261b9" providerId="LiveId" clId="{587E4ACE-7E12-4080-9ACF-FEC3FF43487E}" dt="2019-04-20T00:00:37.655" v="512"/>
          <ac:spMkLst>
            <pc:docMk/>
            <pc:sldMk cId="3485354483" sldId="262"/>
            <ac:spMk id="15" creationId="{8EF36E57-9C03-4B25-9DEC-664F66CA1604}"/>
          </ac:spMkLst>
        </pc:spChg>
        <pc:spChg chg="add">
          <ac:chgData name="Diogo Gonçalves Soares" userId="2c72a154214261b9" providerId="LiveId" clId="{587E4ACE-7E12-4080-9ACF-FEC3FF43487E}" dt="2019-04-20T00:00:40.823" v="514"/>
          <ac:spMkLst>
            <pc:docMk/>
            <pc:sldMk cId="3485354483" sldId="262"/>
            <ac:spMk id="16" creationId="{E89913F1-C0A0-4165-A9E9-4385F939A236}"/>
          </ac:spMkLst>
        </pc:spChg>
        <pc:spChg chg="add mod">
          <ac:chgData name="Diogo Gonçalves Soares" userId="2c72a154214261b9" providerId="LiveId" clId="{587E4ACE-7E12-4080-9ACF-FEC3FF43487E}" dt="2019-04-21T01:33:28.487" v="2199"/>
          <ac:spMkLst>
            <pc:docMk/>
            <pc:sldMk cId="3485354483" sldId="262"/>
            <ac:spMk id="17" creationId="{2453C6CD-57DC-47B2-942C-923362B0ECE2}"/>
          </ac:spMkLst>
        </pc:spChg>
        <pc:spChg chg="add mod">
          <ac:chgData name="Diogo Gonçalves Soares" userId="2c72a154214261b9" providerId="LiveId" clId="{587E4ACE-7E12-4080-9ACF-FEC3FF43487E}" dt="2019-04-25T01:38:48.861" v="11087" actId="20577"/>
          <ac:spMkLst>
            <pc:docMk/>
            <pc:sldMk cId="3485354483" sldId="262"/>
            <ac:spMk id="18" creationId="{18A2E6CF-4A6D-4F0E-B755-9FE43385C919}"/>
          </ac:spMkLst>
        </pc:spChg>
        <pc:spChg chg="del mod">
          <ac:chgData name="Diogo Gonçalves Soares" userId="2c72a154214261b9" providerId="LiveId" clId="{587E4ACE-7E12-4080-9ACF-FEC3FF43487E}" dt="2019-04-20T00:00:46.804" v="520" actId="478"/>
          <ac:spMkLst>
            <pc:docMk/>
            <pc:sldMk cId="3485354483" sldId="262"/>
            <ac:spMk id="19" creationId="{156BE224-6807-484A-AD42-988B0F6B4B1D}"/>
          </ac:spMkLst>
        </pc:spChg>
        <pc:spChg chg="mod">
          <ac:chgData name="Diogo Gonçalves Soares" userId="2c72a154214261b9" providerId="LiveId" clId="{587E4ACE-7E12-4080-9ACF-FEC3FF43487E}" dt="2019-04-21T00:15:37.515" v="1350" actId="404"/>
          <ac:spMkLst>
            <pc:docMk/>
            <pc:sldMk cId="3485354483" sldId="262"/>
            <ac:spMk id="19" creationId="{5AF84D04-4249-49AF-B49F-F430C59CDE81}"/>
          </ac:spMkLst>
        </pc:spChg>
        <pc:grpChg chg="add mod">
          <ac:chgData name="Diogo Gonçalves Soares" userId="2c72a154214261b9" providerId="LiveId" clId="{587E4ACE-7E12-4080-9ACF-FEC3FF43487E}" dt="2019-04-20T00:03:06.815" v="559" actId="14861"/>
          <ac:grpSpMkLst>
            <pc:docMk/>
            <pc:sldMk cId="3485354483" sldId="262"/>
            <ac:grpSpMk id="2" creationId="{390DBC8E-F052-4147-95AC-8AE7B5B991EE}"/>
          </ac:grpSpMkLst>
        </pc:grpChg>
        <pc:grpChg chg="del mod">
          <ac:chgData name="Diogo Gonçalves Soares" userId="2c72a154214261b9" providerId="LiveId" clId="{587E4ACE-7E12-4080-9ACF-FEC3FF43487E}" dt="2019-04-20T00:01:56.447" v="533" actId="165"/>
          <ac:grpSpMkLst>
            <pc:docMk/>
            <pc:sldMk cId="3485354483" sldId="262"/>
            <ac:grpSpMk id="8" creationId="{6D4890F8-F2A6-43E6-945C-8C539195ED0F}"/>
          </ac:grpSpMkLst>
        </pc:grpChg>
        <pc:grpChg chg="add mod">
          <ac:chgData name="Diogo Gonçalves Soares" userId="2c72a154214261b9" providerId="LiveId" clId="{587E4ACE-7E12-4080-9ACF-FEC3FF43487E}" dt="2019-04-21T00:15:52.312" v="1388" actId="1037"/>
          <ac:grpSpMkLst>
            <pc:docMk/>
            <pc:sldMk cId="3485354483" sldId="262"/>
            <ac:grpSpMk id="13" creationId="{B1D949AB-CE33-48BC-863A-26260903EFF2}"/>
          </ac:grpSpMkLst>
        </pc:grpChg>
        <pc:picChg chg="add mod">
          <ac:chgData name="Diogo Gonçalves Soares" userId="2c72a154214261b9" providerId="LiveId" clId="{587E4ACE-7E12-4080-9ACF-FEC3FF43487E}" dt="2019-04-21T00:16:01.936" v="1390" actId="14861"/>
          <ac:picMkLst>
            <pc:docMk/>
            <pc:sldMk cId="3485354483" sldId="262"/>
            <ac:picMk id="5" creationId="{F4492A31-EE91-448E-8B5F-9067866C6107}"/>
          </ac:picMkLst>
        </pc:picChg>
      </pc:sldChg>
      <pc:sldChg chg="addSp delSp modSp modTransition">
        <pc:chgData name="Diogo Gonçalves Soares" userId="2c72a154214261b9" providerId="LiveId" clId="{587E4ACE-7E12-4080-9ACF-FEC3FF43487E}" dt="2019-04-25T21:11:35.157" v="11246"/>
        <pc:sldMkLst>
          <pc:docMk/>
          <pc:sldMk cId="74726872" sldId="263"/>
        </pc:sldMkLst>
        <pc:spChg chg="mod">
          <ac:chgData name="Diogo Gonçalves Soares" userId="2c72a154214261b9" providerId="LiveId" clId="{587E4ACE-7E12-4080-9ACF-FEC3FF43487E}" dt="2019-04-20T23:11:26.924" v="646" actId="1076"/>
          <ac:spMkLst>
            <pc:docMk/>
            <pc:sldMk cId="74726872" sldId="263"/>
            <ac:spMk id="3" creationId="{1897F0D2-784A-498F-95C1-B3563B21EDF1}"/>
          </ac:spMkLst>
        </pc:spChg>
        <pc:spChg chg="add del mod">
          <ac:chgData name="Diogo Gonçalves Soares" userId="2c72a154214261b9" providerId="LiveId" clId="{587E4ACE-7E12-4080-9ACF-FEC3FF43487E}" dt="2019-04-20T23:10:29.124" v="612" actId="478"/>
          <ac:spMkLst>
            <pc:docMk/>
            <pc:sldMk cId="74726872" sldId="263"/>
            <ac:spMk id="4" creationId="{22940BAE-8C8B-4B28-94D9-98E926AC4770}"/>
          </ac:spMkLst>
        </pc:spChg>
        <pc:spChg chg="add del">
          <ac:chgData name="Diogo Gonçalves Soares" userId="2c72a154214261b9" providerId="LiveId" clId="{587E4ACE-7E12-4080-9ACF-FEC3FF43487E}" dt="2019-04-20T23:10:09.793" v="602"/>
          <ac:spMkLst>
            <pc:docMk/>
            <pc:sldMk cId="74726872" sldId="263"/>
            <ac:spMk id="5" creationId="{A847E8FC-D797-4650-8587-634EA4EBF668}"/>
          </ac:spMkLst>
        </pc:spChg>
        <pc:spChg chg="add del">
          <ac:chgData name="Diogo Gonçalves Soares" userId="2c72a154214261b9" providerId="LiveId" clId="{587E4ACE-7E12-4080-9ACF-FEC3FF43487E}" dt="2019-04-20T23:10:09.793" v="602"/>
          <ac:spMkLst>
            <pc:docMk/>
            <pc:sldMk cId="74726872" sldId="263"/>
            <ac:spMk id="6" creationId="{3ACC167A-34AD-4A68-9C65-893A534C3812}"/>
          </ac:spMkLst>
        </pc:spChg>
        <pc:spChg chg="add del">
          <ac:chgData name="Diogo Gonçalves Soares" userId="2c72a154214261b9" providerId="LiveId" clId="{587E4ACE-7E12-4080-9ACF-FEC3FF43487E}" dt="2019-04-20T23:10:15.187" v="605"/>
          <ac:spMkLst>
            <pc:docMk/>
            <pc:sldMk cId="74726872" sldId="263"/>
            <ac:spMk id="7" creationId="{BF1F6151-D2C7-4F0C-8DC2-2BA65B9393C1}"/>
          </ac:spMkLst>
        </pc:spChg>
        <pc:spChg chg="add del">
          <ac:chgData name="Diogo Gonçalves Soares" userId="2c72a154214261b9" providerId="LiveId" clId="{587E4ACE-7E12-4080-9ACF-FEC3FF43487E}" dt="2019-04-20T23:10:15.187" v="605"/>
          <ac:spMkLst>
            <pc:docMk/>
            <pc:sldMk cId="74726872" sldId="263"/>
            <ac:spMk id="8" creationId="{F16440E5-B7D9-4176-A770-BF84AC3D5E8D}"/>
          </ac:spMkLst>
        </pc:spChg>
        <pc:spChg chg="add">
          <ac:chgData name="Diogo Gonçalves Soares" userId="2c72a154214261b9" providerId="LiveId" clId="{587E4ACE-7E12-4080-9ACF-FEC3FF43487E}" dt="2019-04-20T23:10:19.254" v="608"/>
          <ac:spMkLst>
            <pc:docMk/>
            <pc:sldMk cId="74726872" sldId="263"/>
            <ac:spMk id="9" creationId="{294106E7-E89E-46D8-87C2-AF8031F9A361}"/>
          </ac:spMkLst>
        </pc:spChg>
        <pc:spChg chg="add mod">
          <ac:chgData name="Diogo Gonçalves Soares" userId="2c72a154214261b9" providerId="LiveId" clId="{587E4ACE-7E12-4080-9ACF-FEC3FF43487E}" dt="2019-04-20T23:10:27.338" v="611" actId="14100"/>
          <ac:spMkLst>
            <pc:docMk/>
            <pc:sldMk cId="74726872" sldId="263"/>
            <ac:spMk id="10" creationId="{16D54FA7-6064-47AE-BFC0-524B501EF16A}"/>
          </ac:spMkLst>
        </pc:spChg>
        <pc:spChg chg="add del mod">
          <ac:chgData name="Diogo Gonçalves Soares" userId="2c72a154214261b9" providerId="LiveId" clId="{587E4ACE-7E12-4080-9ACF-FEC3FF43487E}" dt="2019-04-20T23:11:19.198" v="644" actId="478"/>
          <ac:spMkLst>
            <pc:docMk/>
            <pc:sldMk cId="74726872" sldId="263"/>
            <ac:spMk id="11" creationId="{80B8AD9D-396D-4DD0-95F3-A3F3B0BB4EB8}"/>
          </ac:spMkLst>
        </pc:spChg>
      </pc:sldChg>
      <pc:sldChg chg="addSp delSp modSp modTransition">
        <pc:chgData name="Diogo Gonçalves Soares" userId="2c72a154214261b9" providerId="LiveId" clId="{587E4ACE-7E12-4080-9ACF-FEC3FF43487E}" dt="2019-04-25T21:11:35.157" v="11246"/>
        <pc:sldMkLst>
          <pc:docMk/>
          <pc:sldMk cId="4005868578" sldId="265"/>
        </pc:sldMkLst>
        <pc:spChg chg="add mod">
          <ac:chgData name="Diogo Gonçalves Soares" userId="2c72a154214261b9" providerId="LiveId" clId="{587E4ACE-7E12-4080-9ACF-FEC3FF43487E}" dt="2019-04-21T00:53:33.381" v="1690" actId="1076"/>
          <ac:spMkLst>
            <pc:docMk/>
            <pc:sldMk cId="4005868578" sldId="265"/>
            <ac:spMk id="2" creationId="{0326A842-C464-47E6-B6D5-C3BEA01D9FE4}"/>
          </ac:spMkLst>
        </pc:spChg>
        <pc:spChg chg="del">
          <ac:chgData name="Diogo Gonçalves Soares" userId="2c72a154214261b9" providerId="LiveId" clId="{587E4ACE-7E12-4080-9ACF-FEC3FF43487E}" dt="2019-04-19T23:16:47.237" v="21" actId="478"/>
          <ac:spMkLst>
            <pc:docMk/>
            <pc:sldMk cId="4005868578" sldId="265"/>
            <ac:spMk id="3" creationId="{72C045F0-E1DE-43B7-AB19-63E6217B7D63}"/>
          </ac:spMkLst>
        </pc:spChg>
        <pc:spChg chg="add del mod">
          <ac:chgData name="Diogo Gonçalves Soares" userId="2c72a154214261b9" providerId="LiveId" clId="{587E4ACE-7E12-4080-9ACF-FEC3FF43487E}" dt="2019-04-21T00:39:24.323" v="1501" actId="478"/>
          <ac:spMkLst>
            <pc:docMk/>
            <pc:sldMk cId="4005868578" sldId="265"/>
            <ac:spMk id="3" creationId="{75D31E03-A31B-43CE-A450-42C4A4B998FC}"/>
          </ac:spMkLst>
        </pc:spChg>
        <pc:spChg chg="add del mod">
          <ac:chgData name="Diogo Gonçalves Soares" userId="2c72a154214261b9" providerId="LiveId" clId="{587E4ACE-7E12-4080-9ACF-FEC3FF43487E}" dt="2019-04-21T00:52:29.459" v="1671" actId="478"/>
          <ac:spMkLst>
            <pc:docMk/>
            <pc:sldMk cId="4005868578" sldId="265"/>
            <ac:spMk id="4" creationId="{F34E04C9-25BD-4280-B28E-3858E3E6FAF7}"/>
          </ac:spMkLst>
        </pc:spChg>
        <pc:spChg chg="add del">
          <ac:chgData name="Diogo Gonçalves Soares" userId="2c72a154214261b9" providerId="LiveId" clId="{587E4ACE-7E12-4080-9ACF-FEC3FF43487E}" dt="2019-04-21T00:47:28.648" v="1533"/>
          <ac:spMkLst>
            <pc:docMk/>
            <pc:sldMk cId="4005868578" sldId="265"/>
            <ac:spMk id="5" creationId="{23C1F6E0-C457-45F7-823A-E7EE56EFB74E}"/>
          </ac:spMkLst>
        </pc:spChg>
        <pc:spChg chg="del">
          <ac:chgData name="Diogo Gonçalves Soares" userId="2c72a154214261b9" providerId="LiveId" clId="{587E4ACE-7E12-4080-9ACF-FEC3FF43487E}" dt="2019-04-19T23:16:50.681" v="22" actId="478"/>
          <ac:spMkLst>
            <pc:docMk/>
            <pc:sldMk cId="4005868578" sldId="265"/>
            <ac:spMk id="5" creationId="{D8BAE888-4C56-4B8D-B131-3DB4C0DAB794}"/>
          </ac:spMkLst>
        </pc:spChg>
        <pc:spChg chg="add del">
          <ac:chgData name="Diogo Gonçalves Soares" userId="2c72a154214261b9" providerId="LiveId" clId="{587E4ACE-7E12-4080-9ACF-FEC3FF43487E}" dt="2019-04-21T00:52:20.374" v="1668"/>
          <ac:spMkLst>
            <pc:docMk/>
            <pc:sldMk cId="4005868578" sldId="265"/>
            <ac:spMk id="6" creationId="{38BF53AB-5B0D-4E39-AB0A-B056303985C8}"/>
          </ac:spMkLst>
        </pc:spChg>
        <pc:spChg chg="add mod">
          <ac:chgData name="Diogo Gonçalves Soares" userId="2c72a154214261b9" providerId="LiveId" clId="{587E4ACE-7E12-4080-9ACF-FEC3FF43487E}" dt="2019-04-21T00:53:27.599" v="1688" actId="1076"/>
          <ac:spMkLst>
            <pc:docMk/>
            <pc:sldMk cId="4005868578" sldId="265"/>
            <ac:spMk id="7" creationId="{DC87EFF0-D682-4240-8E10-4EF1BFA2B518}"/>
          </ac:spMkLst>
        </pc:spChg>
        <pc:spChg chg="add mod ord">
          <ac:chgData name="Diogo Gonçalves Soares" userId="2c72a154214261b9" providerId="LiveId" clId="{587E4ACE-7E12-4080-9ACF-FEC3FF43487E}" dt="2019-04-21T01:01:53.231" v="1973" actId="166"/>
          <ac:spMkLst>
            <pc:docMk/>
            <pc:sldMk cId="4005868578" sldId="265"/>
            <ac:spMk id="8" creationId="{0B3D6BA0-9DD6-4F13-AC51-21D2DC8CFA31}"/>
          </ac:spMkLst>
        </pc:spChg>
        <pc:spChg chg="add del">
          <ac:chgData name="Diogo Gonçalves Soares" userId="2c72a154214261b9" providerId="LiveId" clId="{587E4ACE-7E12-4080-9ACF-FEC3FF43487E}" dt="2019-04-21T00:46:46.946" v="1527"/>
          <ac:spMkLst>
            <pc:docMk/>
            <pc:sldMk cId="4005868578" sldId="265"/>
            <ac:spMk id="9" creationId="{C8D7E714-FAEF-4848-AB48-CF52AAF605DE}"/>
          </ac:spMkLst>
        </pc:spChg>
        <pc:spChg chg="add mod">
          <ac:chgData name="Diogo Gonçalves Soares" userId="2c72a154214261b9" providerId="LiveId" clId="{587E4ACE-7E12-4080-9ACF-FEC3FF43487E}" dt="2019-04-21T00:51:59.338" v="1663" actId="14100"/>
          <ac:spMkLst>
            <pc:docMk/>
            <pc:sldMk cId="4005868578" sldId="265"/>
            <ac:spMk id="10" creationId="{6400400B-7B1B-4EFC-8BE2-84808A464811}"/>
          </ac:spMkLst>
        </pc:spChg>
        <pc:spChg chg="mod">
          <ac:chgData name="Diogo Gonçalves Soares" userId="2c72a154214261b9" providerId="LiveId" clId="{587E4ACE-7E12-4080-9ACF-FEC3FF43487E}" dt="2019-04-21T00:12:20.988" v="1221" actId="20577"/>
          <ac:spMkLst>
            <pc:docMk/>
            <pc:sldMk cId="4005868578" sldId="265"/>
            <ac:spMk id="12" creationId="{8FA353AA-B275-4150-9753-F926E4EA4AC4}"/>
          </ac:spMkLst>
        </pc:spChg>
        <pc:spChg chg="add mod">
          <ac:chgData name="Diogo Gonçalves Soares" userId="2c72a154214261b9" providerId="LiveId" clId="{587E4ACE-7E12-4080-9ACF-FEC3FF43487E}" dt="2019-04-21T00:53:06.264" v="1684" actId="1076"/>
          <ac:spMkLst>
            <pc:docMk/>
            <pc:sldMk cId="4005868578" sldId="265"/>
            <ac:spMk id="13" creationId="{D20962F8-E506-43E4-AF10-6B12184BDC01}"/>
          </ac:spMkLst>
        </pc:spChg>
        <pc:spChg chg="add mod">
          <ac:chgData name="Diogo Gonçalves Soares" userId="2c72a154214261b9" providerId="LiveId" clId="{587E4ACE-7E12-4080-9ACF-FEC3FF43487E}" dt="2019-04-21T00:54:57.421" v="1737" actId="1076"/>
          <ac:spMkLst>
            <pc:docMk/>
            <pc:sldMk cId="4005868578" sldId="265"/>
            <ac:spMk id="15" creationId="{F8094A53-9876-431D-B733-683A8C85E6C0}"/>
          </ac:spMkLst>
        </pc:spChg>
        <pc:spChg chg="add mod ord">
          <ac:chgData name="Diogo Gonçalves Soares" userId="2c72a154214261b9" providerId="LiveId" clId="{587E4ACE-7E12-4080-9ACF-FEC3FF43487E}" dt="2019-04-21T00:58:50.723" v="1761" actId="167"/>
          <ac:spMkLst>
            <pc:docMk/>
            <pc:sldMk cId="4005868578" sldId="265"/>
            <ac:spMk id="16" creationId="{FFBD4B64-1098-4FC4-A900-6D01F65407FC}"/>
          </ac:spMkLst>
        </pc:spChg>
        <pc:spChg chg="mod">
          <ac:chgData name="Diogo Gonçalves Soares" userId="2c72a154214261b9" providerId="LiveId" clId="{587E4ACE-7E12-4080-9ACF-FEC3FF43487E}" dt="2019-04-21T00:30:22.589" v="1442" actId="14100"/>
          <ac:spMkLst>
            <pc:docMk/>
            <pc:sldMk cId="4005868578" sldId="265"/>
            <ac:spMk id="19" creationId="{156BE224-6807-484A-AD42-988B0F6B4B1D}"/>
          </ac:spMkLst>
        </pc:spChg>
        <pc:spChg chg="mod">
          <ac:chgData name="Diogo Gonçalves Soares" userId="2c72a154214261b9" providerId="LiveId" clId="{587E4ACE-7E12-4080-9ACF-FEC3FF43487E}" dt="2019-04-21T01:01:33.801" v="1956" actId="1036"/>
          <ac:spMkLst>
            <pc:docMk/>
            <pc:sldMk cId="4005868578" sldId="265"/>
            <ac:spMk id="22" creationId="{5626D6B7-7E3B-46B4-B4CF-E03B5ACC3CC9}"/>
          </ac:spMkLst>
        </pc:spChg>
        <pc:spChg chg="mod">
          <ac:chgData name="Diogo Gonçalves Soares" userId="2c72a154214261b9" providerId="LiveId" clId="{587E4ACE-7E12-4080-9ACF-FEC3FF43487E}" dt="2019-04-21T00:39:53.004" v="1515" actId="1076"/>
          <ac:spMkLst>
            <pc:docMk/>
            <pc:sldMk cId="4005868578" sldId="265"/>
            <ac:spMk id="24" creationId="{01518099-3A74-4BC0-840B-2EBF35581016}"/>
          </ac:spMkLst>
        </pc:spChg>
        <pc:grpChg chg="add mod">
          <ac:chgData name="Diogo Gonçalves Soares" userId="2c72a154214261b9" providerId="LiveId" clId="{587E4ACE-7E12-4080-9ACF-FEC3FF43487E}" dt="2019-04-21T01:02:22.940" v="2030" actId="1036"/>
          <ac:grpSpMkLst>
            <pc:docMk/>
            <pc:sldMk cId="4005868578" sldId="265"/>
            <ac:grpSpMk id="11" creationId="{31BEDD8E-4C81-4224-B0E3-FB235136F61B}"/>
          </ac:grpSpMkLst>
        </pc:grpChg>
        <pc:grpChg chg="add mod">
          <ac:chgData name="Diogo Gonçalves Soares" userId="2c72a154214261b9" providerId="LiveId" clId="{587E4ACE-7E12-4080-9ACF-FEC3FF43487E}" dt="2019-04-21T01:01:48.196" v="1972" actId="164"/>
          <ac:grpSpMkLst>
            <pc:docMk/>
            <pc:sldMk cId="4005868578" sldId="265"/>
            <ac:grpSpMk id="20" creationId="{B5386590-E726-4048-843A-9BAD87186835}"/>
          </ac:grpSpMkLst>
        </pc:grpChg>
        <pc:picChg chg="add del mod ord">
          <ac:chgData name="Diogo Gonçalves Soares" userId="2c72a154214261b9" providerId="LiveId" clId="{587E4ACE-7E12-4080-9ACF-FEC3FF43487E}" dt="2019-04-21T01:01:48.196" v="1972" actId="164"/>
          <ac:picMkLst>
            <pc:docMk/>
            <pc:sldMk cId="4005868578" sldId="265"/>
            <ac:picMk id="18" creationId="{5C42E57A-9245-4EAF-AA42-CC9EB477FDA2}"/>
          </ac:picMkLst>
        </pc:picChg>
      </pc:sldChg>
      <pc:sldChg chg="addSp delSp modSp ord modTransition">
        <pc:chgData name="Diogo Gonçalves Soares" userId="2c72a154214261b9" providerId="LiveId" clId="{587E4ACE-7E12-4080-9ACF-FEC3FF43487E}" dt="2019-04-25T21:11:35.157" v="11246"/>
        <pc:sldMkLst>
          <pc:docMk/>
          <pc:sldMk cId="2730502429" sldId="266"/>
        </pc:sldMkLst>
        <pc:spChg chg="add mod">
          <ac:chgData name="Diogo Gonçalves Soares" userId="2c72a154214261b9" providerId="LiveId" clId="{587E4ACE-7E12-4080-9ACF-FEC3FF43487E}" dt="2019-04-19T23:50:11.998" v="342" actId="1076"/>
          <ac:spMkLst>
            <pc:docMk/>
            <pc:sldMk cId="2730502429" sldId="266"/>
            <ac:spMk id="2" creationId="{4C80C4C0-C04D-4E5E-A260-7C4B6E2BA1DF}"/>
          </ac:spMkLst>
        </pc:spChg>
        <pc:spChg chg="add mod">
          <ac:chgData name="Diogo Gonçalves Soares" userId="2c72a154214261b9" providerId="LiveId" clId="{587E4ACE-7E12-4080-9ACF-FEC3FF43487E}" dt="2019-04-25T01:38:53.891" v="11089" actId="20577"/>
          <ac:spMkLst>
            <pc:docMk/>
            <pc:sldMk cId="2730502429" sldId="266"/>
            <ac:spMk id="4" creationId="{7537C36E-F7B1-4D00-81E2-FF6341B9F7B9}"/>
          </ac:spMkLst>
        </pc:spChg>
        <pc:spChg chg="del mod">
          <ac:chgData name="Diogo Gonçalves Soares" userId="2c72a154214261b9" providerId="LiveId" clId="{587E4ACE-7E12-4080-9ACF-FEC3FF43487E}" dt="2019-04-19T23:22:00.905" v="60" actId="478"/>
          <ac:spMkLst>
            <pc:docMk/>
            <pc:sldMk cId="2730502429" sldId="266"/>
            <ac:spMk id="5" creationId="{D8BAE888-4C56-4B8D-B131-3DB4C0DAB794}"/>
          </ac:spMkLst>
        </pc:spChg>
        <pc:spChg chg="add mod">
          <ac:chgData name="Diogo Gonçalves Soares" userId="2c72a154214261b9" providerId="LiveId" clId="{587E4ACE-7E12-4080-9ACF-FEC3FF43487E}" dt="2019-04-22T15:33:37.327" v="5463" actId="368"/>
          <ac:spMkLst>
            <pc:docMk/>
            <pc:sldMk cId="2730502429" sldId="266"/>
            <ac:spMk id="6" creationId="{6A1C175E-16F6-4AE4-91A6-8B3AEEF57453}"/>
          </ac:spMkLst>
        </pc:spChg>
        <pc:spChg chg="add del mod">
          <ac:chgData name="Diogo Gonçalves Soares" userId="2c72a154214261b9" providerId="LiveId" clId="{587E4ACE-7E12-4080-9ACF-FEC3FF43487E}" dt="2019-04-19T23:36:15.339" v="249" actId="478"/>
          <ac:spMkLst>
            <pc:docMk/>
            <pc:sldMk cId="2730502429" sldId="266"/>
            <ac:spMk id="7" creationId="{EBE19F83-4618-4052-BEE2-C9E2F9749A3D}"/>
          </ac:spMkLst>
        </pc:spChg>
        <pc:spChg chg="add del mod">
          <ac:chgData name="Diogo Gonçalves Soares" userId="2c72a154214261b9" providerId="LiveId" clId="{587E4ACE-7E12-4080-9ACF-FEC3FF43487E}" dt="2019-04-19T23:41:36.598" v="257" actId="478"/>
          <ac:spMkLst>
            <pc:docMk/>
            <pc:sldMk cId="2730502429" sldId="266"/>
            <ac:spMk id="8" creationId="{3DD033CC-8C81-477B-A8BF-1EA6FCF3123B}"/>
          </ac:spMkLst>
        </pc:spChg>
        <pc:spChg chg="add mod">
          <ac:chgData name="Diogo Gonçalves Soares" userId="2c72a154214261b9" providerId="LiveId" clId="{587E4ACE-7E12-4080-9ACF-FEC3FF43487E}" dt="2019-04-19T23:50:25.398" v="346" actId="1076"/>
          <ac:spMkLst>
            <pc:docMk/>
            <pc:sldMk cId="2730502429" sldId="266"/>
            <ac:spMk id="9" creationId="{33BD446C-A69F-4654-8DF1-6FDCA7471769}"/>
          </ac:spMkLst>
        </pc:spChg>
        <pc:spChg chg="del">
          <ac:chgData name="Diogo Gonçalves Soares" userId="2c72a154214261b9" providerId="LiveId" clId="{587E4ACE-7E12-4080-9ACF-FEC3FF43487E}" dt="2019-04-19T23:49:12.801" v="327" actId="478"/>
          <ac:spMkLst>
            <pc:docMk/>
            <pc:sldMk cId="2730502429" sldId="266"/>
            <ac:spMk id="12" creationId="{8FA353AA-B275-4150-9753-F926E4EA4AC4}"/>
          </ac:spMkLst>
        </pc:spChg>
        <pc:spChg chg="add del mod">
          <ac:chgData name="Diogo Gonçalves Soares" userId="2c72a154214261b9" providerId="LiveId" clId="{587E4ACE-7E12-4080-9ACF-FEC3FF43487E}" dt="2019-04-19T23:36:20.769" v="250" actId="478"/>
          <ac:spMkLst>
            <pc:docMk/>
            <pc:sldMk cId="2730502429" sldId="266"/>
            <ac:spMk id="13" creationId="{00D20848-64FE-45D6-9518-5732DED0F41D}"/>
          </ac:spMkLst>
        </pc:spChg>
        <pc:spChg chg="mod">
          <ac:chgData name="Diogo Gonçalves Soares" userId="2c72a154214261b9" providerId="LiveId" clId="{587E4ACE-7E12-4080-9ACF-FEC3FF43487E}" dt="2019-04-19T23:39:40.731" v="254" actId="1076"/>
          <ac:spMkLst>
            <pc:docMk/>
            <pc:sldMk cId="2730502429" sldId="266"/>
            <ac:spMk id="14" creationId="{DFFD6408-896B-445E-8DF7-B5DC06619F34}"/>
          </ac:spMkLst>
        </pc:spChg>
        <pc:spChg chg="add">
          <ac:chgData name="Diogo Gonçalves Soares" userId="2c72a154214261b9" providerId="LiveId" clId="{587E4ACE-7E12-4080-9ACF-FEC3FF43487E}" dt="2019-04-19T23:49:09.060" v="326"/>
          <ac:spMkLst>
            <pc:docMk/>
            <pc:sldMk cId="2730502429" sldId="266"/>
            <ac:spMk id="15" creationId="{DC3368F1-4FEA-4F0F-A639-9C8C14C6D389}"/>
          </ac:spMkLst>
        </pc:spChg>
        <pc:spChg chg="add mod">
          <ac:chgData name="Diogo Gonçalves Soares" userId="2c72a154214261b9" providerId="LiveId" clId="{587E4ACE-7E12-4080-9ACF-FEC3FF43487E}" dt="2019-04-21T01:32:59.658" v="2198"/>
          <ac:spMkLst>
            <pc:docMk/>
            <pc:sldMk cId="2730502429" sldId="266"/>
            <ac:spMk id="16" creationId="{F3ED0E07-9FCA-4E91-97D0-A8AB31871A1E}"/>
          </ac:spMkLst>
        </pc:spChg>
        <pc:spChg chg="add mod">
          <ac:chgData name="Diogo Gonçalves Soares" userId="2c72a154214261b9" providerId="LiveId" clId="{587E4ACE-7E12-4080-9ACF-FEC3FF43487E}" dt="2019-04-19T23:54:36.854" v="487" actId="1076"/>
          <ac:spMkLst>
            <pc:docMk/>
            <pc:sldMk cId="2730502429" sldId="266"/>
            <ac:spMk id="22" creationId="{0DEB9BB5-2200-4AE2-8DDC-4038A830386A}"/>
          </ac:spMkLst>
        </pc:spChg>
        <pc:spChg chg="add mod">
          <ac:chgData name="Diogo Gonçalves Soares" userId="2c72a154214261b9" providerId="LiveId" clId="{587E4ACE-7E12-4080-9ACF-FEC3FF43487E}" dt="2019-04-19T23:54:59.806" v="505" actId="1076"/>
          <ac:spMkLst>
            <pc:docMk/>
            <pc:sldMk cId="2730502429" sldId="266"/>
            <ac:spMk id="23" creationId="{7F773365-4BB3-43AE-ADC4-52C6B6ED04A0}"/>
          </ac:spMkLst>
        </pc:spChg>
        <pc:spChg chg="del mod">
          <ac:chgData name="Diogo Gonçalves Soares" userId="2c72a154214261b9" providerId="LiveId" clId="{587E4ACE-7E12-4080-9ACF-FEC3FF43487E}" dt="2019-04-19T23:49:38.814" v="332" actId="478"/>
          <ac:spMkLst>
            <pc:docMk/>
            <pc:sldMk cId="2730502429" sldId="266"/>
            <ac:spMk id="24" creationId="{01518099-3A74-4BC0-840B-2EBF35581016}"/>
          </ac:spMkLst>
        </pc:spChg>
        <pc:grpChg chg="add del">
          <ac:chgData name="Diogo Gonçalves Soares" userId="2c72a154214261b9" providerId="LiveId" clId="{587E4ACE-7E12-4080-9ACF-FEC3FF43487E}" dt="2019-04-19T23:53:42.910" v="470" actId="478"/>
          <ac:grpSpMkLst>
            <pc:docMk/>
            <pc:sldMk cId="2730502429" sldId="266"/>
            <ac:grpSpMk id="17" creationId="{890855B5-4495-43EA-9007-4F5C63689A43}"/>
          </ac:grpSpMkLst>
        </pc:grpChg>
      </pc:sldChg>
      <pc:sldChg chg="addSp delSp modSp modTransition">
        <pc:chgData name="Diogo Gonçalves Soares" userId="2c72a154214261b9" providerId="LiveId" clId="{587E4ACE-7E12-4080-9ACF-FEC3FF43487E}" dt="2019-04-25T21:11:35.157" v="11246"/>
        <pc:sldMkLst>
          <pc:docMk/>
          <pc:sldMk cId="4232588140" sldId="267"/>
        </pc:sldMkLst>
        <pc:spChg chg="add mod">
          <ac:chgData name="Diogo Gonçalves Soares" userId="2c72a154214261b9" providerId="LiveId" clId="{587E4ACE-7E12-4080-9ACF-FEC3FF43487E}" dt="2019-04-20T23:20:29.107" v="681" actId="164"/>
          <ac:spMkLst>
            <pc:docMk/>
            <pc:sldMk cId="4232588140" sldId="267"/>
            <ac:spMk id="3" creationId="{31B41CD4-0A3B-4123-AD15-83AFD11DBBF6}"/>
          </ac:spMkLst>
        </pc:spChg>
        <pc:spChg chg="mod">
          <ac:chgData name="Diogo Gonçalves Soares" userId="2c72a154214261b9" providerId="LiveId" clId="{587E4ACE-7E12-4080-9ACF-FEC3FF43487E}" dt="2019-04-20T23:46:21.647" v="794" actId="1076"/>
          <ac:spMkLst>
            <pc:docMk/>
            <pc:sldMk cId="4232588140" sldId="267"/>
            <ac:spMk id="4" creationId="{22940BAE-8C8B-4B28-94D9-98E926AC4770}"/>
          </ac:spMkLst>
        </pc:spChg>
        <pc:spChg chg="mod">
          <ac:chgData name="Diogo Gonçalves Soares" userId="2c72a154214261b9" providerId="LiveId" clId="{587E4ACE-7E12-4080-9ACF-FEC3FF43487E}" dt="2019-04-20T23:45:29.454" v="778" actId="1076"/>
          <ac:spMkLst>
            <pc:docMk/>
            <pc:sldMk cId="4232588140" sldId="267"/>
            <ac:spMk id="14" creationId="{DFFD6408-896B-445E-8DF7-B5DC06619F34}"/>
          </ac:spMkLst>
        </pc:spChg>
        <pc:spChg chg="add mod">
          <ac:chgData name="Diogo Gonçalves Soares" userId="2c72a154214261b9" providerId="LiveId" clId="{587E4ACE-7E12-4080-9ACF-FEC3FF43487E}" dt="2019-04-20T23:20:29.107" v="681" actId="164"/>
          <ac:spMkLst>
            <pc:docMk/>
            <pc:sldMk cId="4232588140" sldId="267"/>
            <ac:spMk id="15" creationId="{848B2911-BF04-4ED0-8062-918F2F51F9C6}"/>
          </ac:spMkLst>
        </pc:spChg>
        <pc:spChg chg="mod topLvl">
          <ac:chgData name="Diogo Gonçalves Soares" userId="2c72a154214261b9" providerId="LiveId" clId="{587E4ACE-7E12-4080-9ACF-FEC3FF43487E}" dt="2019-04-21T00:06:09.392" v="1014" actId="1076"/>
          <ac:spMkLst>
            <pc:docMk/>
            <pc:sldMk cId="4232588140" sldId="267"/>
            <ac:spMk id="17" creationId="{6B31B105-3C28-49DC-86A4-827BA5347162}"/>
          </ac:spMkLst>
        </pc:spChg>
        <pc:spChg chg="mod topLvl">
          <ac:chgData name="Diogo Gonçalves Soares" userId="2c72a154214261b9" providerId="LiveId" clId="{587E4ACE-7E12-4080-9ACF-FEC3FF43487E}" dt="2019-04-20T23:40:18.336" v="740" actId="164"/>
          <ac:spMkLst>
            <pc:docMk/>
            <pc:sldMk cId="4232588140" sldId="267"/>
            <ac:spMk id="18" creationId="{31BAACF2-23A8-440D-B4E2-7779D544D780}"/>
          </ac:spMkLst>
        </pc:spChg>
        <pc:spChg chg="add mod topLvl">
          <ac:chgData name="Diogo Gonçalves Soares" userId="2c72a154214261b9" providerId="LiveId" clId="{587E4ACE-7E12-4080-9ACF-FEC3FF43487E}" dt="2019-04-20T23:40:18.336" v="740" actId="164"/>
          <ac:spMkLst>
            <pc:docMk/>
            <pc:sldMk cId="4232588140" sldId="267"/>
            <ac:spMk id="19" creationId="{912F8891-7F83-475F-93C6-20AFF81490A3}"/>
          </ac:spMkLst>
        </pc:spChg>
        <pc:spChg chg="del">
          <ac:chgData name="Diogo Gonçalves Soares" userId="2c72a154214261b9" providerId="LiveId" clId="{587E4ACE-7E12-4080-9ACF-FEC3FF43487E}" dt="2019-04-20T23:38:06.131" v="715" actId="478"/>
          <ac:spMkLst>
            <pc:docMk/>
            <pc:sldMk cId="4232588140" sldId="267"/>
            <ac:spMk id="21" creationId="{E80F7FAC-0551-48E8-9406-09F6D98AFBEB}"/>
          </ac:spMkLst>
        </pc:spChg>
        <pc:spChg chg="mod topLvl">
          <ac:chgData name="Diogo Gonçalves Soares" userId="2c72a154214261b9" providerId="LiveId" clId="{587E4ACE-7E12-4080-9ACF-FEC3FF43487E}" dt="2019-04-21T00:06:15.576" v="1015" actId="14861"/>
          <ac:spMkLst>
            <pc:docMk/>
            <pc:sldMk cId="4232588140" sldId="267"/>
            <ac:spMk id="26" creationId="{DB8401C6-B9F8-44B4-B462-79E54A103AE8}"/>
          </ac:spMkLst>
        </pc:spChg>
        <pc:spChg chg="add del mod">
          <ac:chgData name="Diogo Gonçalves Soares" userId="2c72a154214261b9" providerId="LiveId" clId="{587E4ACE-7E12-4080-9ACF-FEC3FF43487E}" dt="2019-04-21T00:02:24.537" v="931" actId="478"/>
          <ac:spMkLst>
            <pc:docMk/>
            <pc:sldMk cId="4232588140" sldId="267"/>
            <ac:spMk id="35" creationId="{912CC8FC-BC4B-470B-9391-EDF2F1567763}"/>
          </ac:spMkLst>
        </pc:spChg>
        <pc:spChg chg="add mod">
          <ac:chgData name="Diogo Gonçalves Soares" userId="2c72a154214261b9" providerId="LiveId" clId="{587E4ACE-7E12-4080-9ACF-FEC3FF43487E}" dt="2019-04-21T00:18:17.748" v="1419" actId="20577"/>
          <ac:spMkLst>
            <pc:docMk/>
            <pc:sldMk cId="4232588140" sldId="267"/>
            <ac:spMk id="36" creationId="{7AD99794-6DAB-4C72-9592-753213F81FD8}"/>
          </ac:spMkLst>
        </pc:spChg>
        <pc:spChg chg="add del">
          <ac:chgData name="Diogo Gonçalves Soares" userId="2c72a154214261b9" providerId="LiveId" clId="{587E4ACE-7E12-4080-9ACF-FEC3FF43487E}" dt="2019-04-21T00:05:40.132" v="981"/>
          <ac:spMkLst>
            <pc:docMk/>
            <pc:sldMk cId="4232588140" sldId="267"/>
            <ac:spMk id="42" creationId="{D4FA938E-CA6F-4161-A42F-8CFFC3904DDD}"/>
          </ac:spMkLst>
        </pc:spChg>
        <pc:spChg chg="mod topLvl">
          <ac:chgData name="Diogo Gonçalves Soares" userId="2c72a154214261b9" providerId="LiveId" clId="{587E4ACE-7E12-4080-9ACF-FEC3FF43487E}" dt="2019-04-21T00:17:50.715" v="1397" actId="20577"/>
          <ac:spMkLst>
            <pc:docMk/>
            <pc:sldMk cId="4232588140" sldId="267"/>
            <ac:spMk id="50" creationId="{55527E2F-0D37-4C7B-8D45-146E63898DA4}"/>
          </ac:spMkLst>
        </pc:spChg>
        <pc:grpChg chg="del mod">
          <ac:chgData name="Diogo Gonçalves Soares" userId="2c72a154214261b9" providerId="LiveId" clId="{587E4ACE-7E12-4080-9ACF-FEC3FF43487E}" dt="2019-04-21T00:06:01.096" v="1011" actId="165"/>
          <ac:grpSpMkLst>
            <pc:docMk/>
            <pc:sldMk cId="4232588140" sldId="267"/>
            <ac:grpSpMk id="2" creationId="{98BFF2F9-3123-49CA-974E-13C8B706239A}"/>
          </ac:grpSpMkLst>
        </pc:grpChg>
        <pc:grpChg chg="add mod">
          <ac:chgData name="Diogo Gonçalves Soares" userId="2c72a154214261b9" providerId="LiveId" clId="{587E4ACE-7E12-4080-9ACF-FEC3FF43487E}" dt="2019-04-20T23:40:30.663" v="766" actId="1035"/>
          <ac:grpSpMkLst>
            <pc:docMk/>
            <pc:sldMk cId="4232588140" sldId="267"/>
            <ac:grpSpMk id="5" creationId="{C9AA74F7-F68D-4B1E-91B0-63B5FAD5BD33}"/>
          </ac:grpSpMkLst>
        </pc:grpChg>
        <pc:grpChg chg="add del mod">
          <ac:chgData name="Diogo Gonçalves Soares" userId="2c72a154214261b9" providerId="LiveId" clId="{587E4ACE-7E12-4080-9ACF-FEC3FF43487E}" dt="2019-04-20T23:39:22.127" v="724" actId="165"/>
          <ac:grpSpMkLst>
            <pc:docMk/>
            <pc:sldMk cId="4232588140" sldId="267"/>
            <ac:grpSpMk id="6" creationId="{BC639A79-85EF-42EE-993A-0D0F3DC8AB6C}"/>
          </ac:grpSpMkLst>
        </pc:grpChg>
        <pc:grpChg chg="add mod">
          <ac:chgData name="Diogo Gonçalves Soares" userId="2c72a154214261b9" providerId="LiveId" clId="{587E4ACE-7E12-4080-9ACF-FEC3FF43487E}" dt="2019-04-20T23:40:30.663" v="766" actId="1035"/>
          <ac:grpSpMkLst>
            <pc:docMk/>
            <pc:sldMk cId="4232588140" sldId="267"/>
            <ac:grpSpMk id="7" creationId="{FB02D0BD-849E-4870-8673-728CF0B8EA1C}"/>
          </ac:grpSpMkLst>
        </pc:grpChg>
        <pc:grpChg chg="del">
          <ac:chgData name="Diogo Gonçalves Soares" userId="2c72a154214261b9" providerId="LiveId" clId="{587E4ACE-7E12-4080-9ACF-FEC3FF43487E}" dt="2019-04-20T23:19:12.988" v="654" actId="478"/>
          <ac:grpSpMkLst>
            <pc:docMk/>
            <pc:sldMk cId="4232588140" sldId="267"/>
            <ac:grpSpMk id="22" creationId="{4BEA7BDD-59C4-4120-AD2C-79BA4866BF5B}"/>
          </ac:grpSpMkLst>
        </pc:grpChg>
        <pc:grpChg chg="del mod">
          <ac:chgData name="Diogo Gonçalves Soares" userId="2c72a154214261b9" providerId="LiveId" clId="{587E4ACE-7E12-4080-9ACF-FEC3FF43487E}" dt="2019-04-20T23:38:06.131" v="715" actId="478"/>
          <ac:grpSpMkLst>
            <pc:docMk/>
            <pc:sldMk cId="4232588140" sldId="267"/>
            <ac:grpSpMk id="23" creationId="{4D9B16FE-4BA8-4A80-B567-90DF580F2777}"/>
          </ac:grpSpMkLst>
        </pc:grpChg>
        <pc:grpChg chg="add mod">
          <ac:chgData name="Diogo Gonçalves Soares" userId="2c72a154214261b9" providerId="LiveId" clId="{587E4ACE-7E12-4080-9ACF-FEC3FF43487E}" dt="2019-04-21T00:18:04.438" v="1403" actId="688"/>
          <ac:grpSpMkLst>
            <pc:docMk/>
            <pc:sldMk cId="4232588140" sldId="267"/>
            <ac:grpSpMk id="37" creationId="{BD00E0CD-9AC2-4A51-87B6-B6C413CE2084}"/>
          </ac:grpSpMkLst>
        </pc:grpChg>
        <pc:grpChg chg="add del mod">
          <ac:chgData name="Diogo Gonçalves Soares" userId="2c72a154214261b9" providerId="LiveId" clId="{587E4ACE-7E12-4080-9ACF-FEC3FF43487E}" dt="2019-04-21T00:04:45.756" v="966" actId="478"/>
          <ac:grpSpMkLst>
            <pc:docMk/>
            <pc:sldMk cId="4232588140" sldId="267"/>
            <ac:grpSpMk id="39" creationId="{53B35CF3-C64B-4E2D-ADEC-16F035B3B0DA}"/>
          </ac:grpSpMkLst>
        </pc:grpChg>
        <pc:grpChg chg="add del mod">
          <ac:chgData name="Diogo Gonçalves Soares" userId="2c72a154214261b9" providerId="LiveId" clId="{587E4ACE-7E12-4080-9ACF-FEC3FF43487E}" dt="2019-04-21T01:59:15.694" v="2671" actId="1076"/>
          <ac:grpSpMkLst>
            <pc:docMk/>
            <pc:sldMk cId="4232588140" sldId="267"/>
            <ac:grpSpMk id="48" creationId="{CEA3B85F-4BC0-4BE3-8953-DA56842A4BCB}"/>
          </ac:grpSpMkLst>
        </pc:grpChg>
        <pc:picChg chg="add del mod">
          <ac:chgData name="Diogo Gonçalves Soares" userId="2c72a154214261b9" providerId="LiveId" clId="{587E4ACE-7E12-4080-9ACF-FEC3FF43487E}" dt="2019-04-20T23:42:31.027" v="771" actId="478"/>
          <ac:picMkLst>
            <pc:docMk/>
            <pc:sldMk cId="4232588140" sldId="267"/>
            <ac:picMk id="9" creationId="{64ADD6DB-B0CB-43B1-A892-D6CF37CFFFAA}"/>
          </ac:picMkLst>
        </pc:picChg>
        <pc:picChg chg="add del mod">
          <ac:chgData name="Diogo Gonçalves Soares" userId="2c72a154214261b9" providerId="LiveId" clId="{587E4ACE-7E12-4080-9ACF-FEC3FF43487E}" dt="2019-04-20T23:45:48" v="785" actId="478"/>
          <ac:picMkLst>
            <pc:docMk/>
            <pc:sldMk cId="4232588140" sldId="267"/>
            <ac:picMk id="11" creationId="{87F2C3CE-591D-4951-AB1B-9558568E318D}"/>
          </ac:picMkLst>
        </pc:picChg>
        <pc:picChg chg="add del mod">
          <ac:chgData name="Diogo Gonçalves Soares" userId="2c72a154214261b9" providerId="LiveId" clId="{587E4ACE-7E12-4080-9ACF-FEC3FF43487E}" dt="2019-04-20T23:46:11.979" v="789" actId="478"/>
          <ac:picMkLst>
            <pc:docMk/>
            <pc:sldMk cId="4232588140" sldId="267"/>
            <ac:picMk id="13" creationId="{3DC39715-ABF0-4380-B941-7509E2D1DB6D}"/>
          </ac:picMkLst>
        </pc:picChg>
        <pc:picChg chg="add mod">
          <ac:chgData name="Diogo Gonçalves Soares" userId="2c72a154214261b9" providerId="LiveId" clId="{587E4ACE-7E12-4080-9ACF-FEC3FF43487E}" dt="2019-04-21T00:11:49.512" v="1217" actId="14861"/>
          <ac:picMkLst>
            <pc:docMk/>
            <pc:sldMk cId="4232588140" sldId="267"/>
            <ac:picMk id="25" creationId="{85041EDB-F46B-4D3F-811C-CD0E2049DE35}"/>
          </ac:picMkLst>
        </pc:picChg>
        <pc:picChg chg="add del mod">
          <ac:chgData name="Diogo Gonçalves Soares" userId="2c72a154214261b9" providerId="LiveId" clId="{587E4ACE-7E12-4080-9ACF-FEC3FF43487E}" dt="2019-04-20T23:49:05.560" v="800" actId="478"/>
          <ac:picMkLst>
            <pc:docMk/>
            <pc:sldMk cId="4232588140" sldId="267"/>
            <ac:picMk id="28" creationId="{398B8C17-0AFB-46FE-BA04-5D89BE52F274}"/>
          </ac:picMkLst>
        </pc:picChg>
        <pc:picChg chg="add del mod">
          <ac:chgData name="Diogo Gonçalves Soares" userId="2c72a154214261b9" providerId="LiveId" clId="{587E4ACE-7E12-4080-9ACF-FEC3FF43487E}" dt="2019-04-20T23:52:35.866" v="808" actId="478"/>
          <ac:picMkLst>
            <pc:docMk/>
            <pc:sldMk cId="4232588140" sldId="267"/>
            <ac:picMk id="30" creationId="{70088A09-DFC0-4331-97AE-A002B4C0225F}"/>
          </ac:picMkLst>
        </pc:picChg>
        <pc:picChg chg="add del mod">
          <ac:chgData name="Diogo Gonçalves Soares" userId="2c72a154214261b9" providerId="LiveId" clId="{587E4ACE-7E12-4080-9ACF-FEC3FF43487E}" dt="2019-04-20T23:53:37.951" v="811" actId="478"/>
          <ac:picMkLst>
            <pc:docMk/>
            <pc:sldMk cId="4232588140" sldId="267"/>
            <ac:picMk id="32" creationId="{CE5B7871-BE79-4783-9D48-F1425416D634}"/>
          </ac:picMkLst>
        </pc:picChg>
        <pc:picChg chg="add mod">
          <ac:chgData name="Diogo Gonçalves Soares" userId="2c72a154214261b9" providerId="LiveId" clId="{587E4ACE-7E12-4080-9ACF-FEC3FF43487E}" dt="2019-04-21T00:03:06.035" v="961" actId="164"/>
          <ac:picMkLst>
            <pc:docMk/>
            <pc:sldMk cId="4232588140" sldId="267"/>
            <ac:picMk id="34" creationId="{4BD57077-536F-4D26-B095-FA1494B8E458}"/>
          </ac:picMkLst>
        </pc:picChg>
        <pc:picChg chg="add del mod">
          <ac:chgData name="Diogo Gonçalves Soares" userId="2c72a154214261b9" providerId="LiveId" clId="{587E4ACE-7E12-4080-9ACF-FEC3FF43487E}" dt="2019-04-21T00:04:45.756" v="966" actId="478"/>
          <ac:picMkLst>
            <pc:docMk/>
            <pc:sldMk cId="4232588140" sldId="267"/>
            <ac:picMk id="38" creationId="{7F9A7636-3582-4FCB-A1CE-B97E0770213B}"/>
          </ac:picMkLst>
        </pc:picChg>
        <pc:picChg chg="add del mod">
          <ac:chgData name="Diogo Gonçalves Soares" userId="2c72a154214261b9" providerId="LiveId" clId="{587E4ACE-7E12-4080-9ACF-FEC3FF43487E}" dt="2019-04-21T00:06:35.813" v="1017" actId="931"/>
          <ac:picMkLst>
            <pc:docMk/>
            <pc:sldMk cId="4232588140" sldId="267"/>
            <ac:picMk id="44" creationId="{845205D8-04C2-448B-8096-DE3F5C15F633}"/>
          </ac:picMkLst>
        </pc:picChg>
        <pc:picChg chg="add del mod">
          <ac:chgData name="Diogo Gonçalves Soares" userId="2c72a154214261b9" providerId="LiveId" clId="{587E4ACE-7E12-4080-9ACF-FEC3FF43487E}" dt="2019-04-21T00:06:57.754" v="1026" actId="478"/>
          <ac:picMkLst>
            <pc:docMk/>
            <pc:sldMk cId="4232588140" sldId="267"/>
            <ac:picMk id="46" creationId="{F78BCE34-F68B-46D4-A17A-504DD362B3B5}"/>
          </ac:picMkLst>
        </pc:picChg>
        <pc:picChg chg="add mod">
          <ac:chgData name="Diogo Gonçalves Soares" userId="2c72a154214261b9" providerId="LiveId" clId="{587E4ACE-7E12-4080-9ACF-FEC3FF43487E}" dt="2019-04-21T01:59:10.769" v="2670" actId="1076"/>
          <ac:picMkLst>
            <pc:docMk/>
            <pc:sldMk cId="4232588140" sldId="267"/>
            <ac:picMk id="47" creationId="{D27C8493-1E47-4A3C-8F25-97A868AA5A8E}"/>
          </ac:picMkLst>
        </pc:picChg>
        <pc:picChg chg="add del mod topLvl">
          <ac:chgData name="Diogo Gonçalves Soares" userId="2c72a154214261b9" providerId="LiveId" clId="{587E4ACE-7E12-4080-9ACF-FEC3FF43487E}" dt="2019-04-21T00:09:51.717" v="1047" actId="165"/>
          <ac:picMkLst>
            <pc:docMk/>
            <pc:sldMk cId="4232588140" sldId="267"/>
            <ac:picMk id="49" creationId="{D5EDB750-3B89-49DA-AB6C-42F63D3DCC5C}"/>
          </ac:picMkLst>
        </pc:picChg>
        <pc:picChg chg="add del mod">
          <ac:chgData name="Diogo Gonçalves Soares" userId="2c72a154214261b9" providerId="LiveId" clId="{587E4ACE-7E12-4080-9ACF-FEC3FF43487E}" dt="2019-04-21T00:07:44.151" v="1034" actId="931"/>
          <ac:picMkLst>
            <pc:docMk/>
            <pc:sldMk cId="4232588140" sldId="267"/>
            <ac:picMk id="52" creationId="{A724DFC2-4C33-4C4C-9338-8756321DAED0}"/>
          </ac:picMkLst>
        </pc:picChg>
      </pc:sldChg>
      <pc:sldChg chg="addSp delSp modSp add modTransition">
        <pc:chgData name="Diogo Gonçalves Soares" userId="2c72a154214261b9" providerId="LiveId" clId="{587E4ACE-7E12-4080-9ACF-FEC3FF43487E}" dt="2019-04-25T21:11:35.157" v="11246"/>
        <pc:sldMkLst>
          <pc:docMk/>
          <pc:sldMk cId="3450737550" sldId="268"/>
        </pc:sldMkLst>
        <pc:spChg chg="del">
          <ac:chgData name="Diogo Gonçalves Soares" userId="2c72a154214261b9" providerId="LiveId" clId="{587E4ACE-7E12-4080-9ACF-FEC3FF43487E}" dt="2019-04-21T01:29:38.828" v="2056" actId="478"/>
          <ac:spMkLst>
            <pc:docMk/>
            <pc:sldMk cId="3450737550" sldId="268"/>
            <ac:spMk id="2" creationId="{0326A842-C464-47E6-B6D5-C3BEA01D9FE4}"/>
          </ac:spMkLst>
        </pc:spChg>
        <pc:spChg chg="add del mod">
          <ac:chgData name="Diogo Gonçalves Soares" userId="2c72a154214261b9" providerId="LiveId" clId="{587E4ACE-7E12-4080-9ACF-FEC3FF43487E}" dt="2019-04-21T01:49:25.354" v="2527" actId="1076"/>
          <ac:spMkLst>
            <pc:docMk/>
            <pc:sldMk cId="3450737550" sldId="268"/>
            <ac:spMk id="3" creationId="{797DD3C1-B3D8-46DE-B34C-C19CD19AF2F3}"/>
          </ac:spMkLst>
        </pc:spChg>
        <pc:spChg chg="del">
          <ac:chgData name="Diogo Gonçalves Soares" userId="2c72a154214261b9" providerId="LiveId" clId="{587E4ACE-7E12-4080-9ACF-FEC3FF43487E}" dt="2019-04-21T01:29:44.487" v="2059" actId="478"/>
          <ac:spMkLst>
            <pc:docMk/>
            <pc:sldMk cId="3450737550" sldId="268"/>
            <ac:spMk id="7" creationId="{DC87EFF0-D682-4240-8E10-4EF1BFA2B518}"/>
          </ac:spMkLst>
        </pc:spChg>
        <pc:spChg chg="del">
          <ac:chgData name="Diogo Gonçalves Soares" userId="2c72a154214261b9" providerId="LiveId" clId="{587E4ACE-7E12-4080-9ACF-FEC3FF43487E}" dt="2019-04-21T01:29:44.487" v="2059" actId="478"/>
          <ac:spMkLst>
            <pc:docMk/>
            <pc:sldMk cId="3450737550" sldId="268"/>
            <ac:spMk id="8" creationId="{0B3D6BA0-9DD6-4F13-AC51-21D2DC8CFA31}"/>
          </ac:spMkLst>
        </pc:spChg>
        <pc:spChg chg="del">
          <ac:chgData name="Diogo Gonçalves Soares" userId="2c72a154214261b9" providerId="LiveId" clId="{587E4ACE-7E12-4080-9ACF-FEC3FF43487E}" dt="2019-04-21T01:29:44.487" v="2059" actId="478"/>
          <ac:spMkLst>
            <pc:docMk/>
            <pc:sldMk cId="3450737550" sldId="268"/>
            <ac:spMk id="10" creationId="{6400400B-7B1B-4EFC-8BE2-84808A464811}"/>
          </ac:spMkLst>
        </pc:spChg>
        <pc:spChg chg="mod">
          <ac:chgData name="Diogo Gonçalves Soares" userId="2c72a154214261b9" providerId="LiveId" clId="{587E4ACE-7E12-4080-9ACF-FEC3FF43487E}" dt="2019-04-25T01:39:06.723" v="11092" actId="20577"/>
          <ac:spMkLst>
            <pc:docMk/>
            <pc:sldMk cId="3450737550" sldId="268"/>
            <ac:spMk id="12" creationId="{8FA353AA-B275-4150-9753-F926E4EA4AC4}"/>
          </ac:spMkLst>
        </pc:spChg>
        <pc:spChg chg="del">
          <ac:chgData name="Diogo Gonçalves Soares" userId="2c72a154214261b9" providerId="LiveId" clId="{587E4ACE-7E12-4080-9ACF-FEC3FF43487E}" dt="2019-04-21T01:29:37.772" v="2055" actId="478"/>
          <ac:spMkLst>
            <pc:docMk/>
            <pc:sldMk cId="3450737550" sldId="268"/>
            <ac:spMk id="13" creationId="{D20962F8-E506-43E4-AF10-6B12184BDC01}"/>
          </ac:spMkLst>
        </pc:spChg>
        <pc:spChg chg="mod">
          <ac:chgData name="Diogo Gonçalves Soares" userId="2c72a154214261b9" providerId="LiveId" clId="{587E4ACE-7E12-4080-9ACF-FEC3FF43487E}" dt="2019-04-21T01:33:35.110" v="2201" actId="113"/>
          <ac:spMkLst>
            <pc:docMk/>
            <pc:sldMk cId="3450737550" sldId="268"/>
            <ac:spMk id="14" creationId="{DFFD6408-896B-445E-8DF7-B5DC06619F34}"/>
          </ac:spMkLst>
        </pc:spChg>
        <pc:spChg chg="del">
          <ac:chgData name="Diogo Gonçalves Soares" userId="2c72a154214261b9" providerId="LiveId" clId="{587E4ACE-7E12-4080-9ACF-FEC3FF43487E}" dt="2019-04-21T01:29:44.487" v="2059" actId="478"/>
          <ac:spMkLst>
            <pc:docMk/>
            <pc:sldMk cId="3450737550" sldId="268"/>
            <ac:spMk id="15" creationId="{F8094A53-9876-431D-B733-683A8C85E6C0}"/>
          </ac:spMkLst>
        </pc:spChg>
        <pc:spChg chg="del">
          <ac:chgData name="Diogo Gonçalves Soares" userId="2c72a154214261b9" providerId="LiveId" clId="{587E4ACE-7E12-4080-9ACF-FEC3FF43487E}" dt="2019-04-21T01:29:44.487" v="2059" actId="478"/>
          <ac:spMkLst>
            <pc:docMk/>
            <pc:sldMk cId="3450737550" sldId="268"/>
            <ac:spMk id="16" creationId="{FFBD4B64-1098-4FC4-A900-6D01F65407FC}"/>
          </ac:spMkLst>
        </pc:spChg>
        <pc:spChg chg="add mod">
          <ac:chgData name="Diogo Gonçalves Soares" userId="2c72a154214261b9" providerId="LiveId" clId="{587E4ACE-7E12-4080-9ACF-FEC3FF43487E}" dt="2019-04-21T01:49:25.354" v="2527" actId="1076"/>
          <ac:spMkLst>
            <pc:docMk/>
            <pc:sldMk cId="3450737550" sldId="268"/>
            <ac:spMk id="17" creationId="{889F071C-4E80-46E3-80E1-66D782A7428D}"/>
          </ac:spMkLst>
        </pc:spChg>
        <pc:spChg chg="del">
          <ac:chgData name="Diogo Gonçalves Soares" userId="2c72a154214261b9" providerId="LiveId" clId="{587E4ACE-7E12-4080-9ACF-FEC3FF43487E}" dt="2019-04-21T01:29:37.368" v="2054" actId="478"/>
          <ac:spMkLst>
            <pc:docMk/>
            <pc:sldMk cId="3450737550" sldId="268"/>
            <ac:spMk id="19" creationId="{156BE224-6807-484A-AD42-988B0F6B4B1D}"/>
          </ac:spMkLst>
        </pc:spChg>
        <pc:spChg chg="add mod">
          <ac:chgData name="Diogo Gonçalves Soares" userId="2c72a154214261b9" providerId="LiveId" clId="{587E4ACE-7E12-4080-9ACF-FEC3FF43487E}" dt="2019-04-21T01:34:17.662" v="2229" actId="1076"/>
          <ac:spMkLst>
            <pc:docMk/>
            <pc:sldMk cId="3450737550" sldId="268"/>
            <ac:spMk id="23" creationId="{BE924BA0-12EC-4D5F-8E17-4C3C0E6FA7B1}"/>
          </ac:spMkLst>
        </pc:spChg>
        <pc:spChg chg="del">
          <ac:chgData name="Diogo Gonçalves Soares" userId="2c72a154214261b9" providerId="LiveId" clId="{587E4ACE-7E12-4080-9ACF-FEC3FF43487E}" dt="2019-04-21T01:29:43.392" v="2058" actId="478"/>
          <ac:spMkLst>
            <pc:docMk/>
            <pc:sldMk cId="3450737550" sldId="268"/>
            <ac:spMk id="24" creationId="{01518099-3A74-4BC0-840B-2EBF35581016}"/>
          </ac:spMkLst>
        </pc:spChg>
        <pc:spChg chg="add del mod">
          <ac:chgData name="Diogo Gonçalves Soares" userId="2c72a154214261b9" providerId="LiveId" clId="{587E4ACE-7E12-4080-9ACF-FEC3FF43487E}" dt="2019-04-21T01:33:41.021" v="2204" actId="478"/>
          <ac:spMkLst>
            <pc:docMk/>
            <pc:sldMk cId="3450737550" sldId="268"/>
            <ac:spMk id="25" creationId="{3934AE2E-6440-43C5-8745-37DEF8E5818A}"/>
          </ac:spMkLst>
        </pc:spChg>
        <pc:spChg chg="add mod">
          <ac:chgData name="Diogo Gonçalves Soares" userId="2c72a154214261b9" providerId="LiveId" clId="{587E4ACE-7E12-4080-9ACF-FEC3FF43487E}" dt="2019-04-21T01:34:09.856" v="2226" actId="20577"/>
          <ac:spMkLst>
            <pc:docMk/>
            <pc:sldMk cId="3450737550" sldId="268"/>
            <ac:spMk id="26" creationId="{930E6655-9B8C-4342-8F35-EEAE42685F46}"/>
          </ac:spMkLst>
        </pc:spChg>
        <pc:spChg chg="add mod">
          <ac:chgData name="Diogo Gonçalves Soares" userId="2c72a154214261b9" providerId="LiveId" clId="{587E4ACE-7E12-4080-9ACF-FEC3FF43487E}" dt="2019-04-21T01:49:29.850" v="2528" actId="1076"/>
          <ac:spMkLst>
            <pc:docMk/>
            <pc:sldMk cId="3450737550" sldId="268"/>
            <ac:spMk id="27" creationId="{5618ECCD-CB01-4894-9A73-D207A1ADE0AB}"/>
          </ac:spMkLst>
        </pc:spChg>
        <pc:spChg chg="add mod">
          <ac:chgData name="Diogo Gonçalves Soares" userId="2c72a154214261b9" providerId="LiveId" clId="{587E4ACE-7E12-4080-9ACF-FEC3FF43487E}" dt="2019-04-21T01:49:25.354" v="2527" actId="1076"/>
          <ac:spMkLst>
            <pc:docMk/>
            <pc:sldMk cId="3450737550" sldId="268"/>
            <ac:spMk id="29" creationId="{D669F345-B6C2-4489-89EC-933F1FC051CA}"/>
          </ac:spMkLst>
        </pc:spChg>
        <pc:spChg chg="add mod topLvl">
          <ac:chgData name="Diogo Gonçalves Soares" userId="2c72a154214261b9" providerId="LiveId" clId="{587E4ACE-7E12-4080-9ACF-FEC3FF43487E}" dt="2019-04-21T15:28:17.908" v="2934" actId="165"/>
          <ac:spMkLst>
            <pc:docMk/>
            <pc:sldMk cId="3450737550" sldId="268"/>
            <ac:spMk id="38" creationId="{4D7F0150-5DAE-4522-A727-5FFBC9676B91}"/>
          </ac:spMkLst>
        </pc:spChg>
        <pc:spChg chg="mod">
          <ac:chgData name="Diogo Gonçalves Soares" userId="2c72a154214261b9" providerId="LiveId" clId="{587E4ACE-7E12-4080-9ACF-FEC3FF43487E}" dt="2019-04-21T01:52:28.016" v="2589" actId="1036"/>
          <ac:spMkLst>
            <pc:docMk/>
            <pc:sldMk cId="3450737550" sldId="268"/>
            <ac:spMk id="45" creationId="{58868751-A671-452A-B7A6-17D217424999}"/>
          </ac:spMkLst>
        </pc:spChg>
        <pc:grpChg chg="add mod topLvl">
          <ac:chgData name="Diogo Gonçalves Soares" userId="2c72a154214261b9" providerId="LiveId" clId="{587E4ACE-7E12-4080-9ACF-FEC3FF43487E}" dt="2019-04-21T15:28:17.908" v="2934" actId="165"/>
          <ac:grpSpMkLst>
            <pc:docMk/>
            <pc:sldMk cId="3450737550" sldId="268"/>
            <ac:grpSpMk id="2" creationId="{3418ADA3-12FF-4BA9-8D0E-969130C11442}"/>
          </ac:grpSpMkLst>
        </pc:grpChg>
        <pc:grpChg chg="add del mod">
          <ac:chgData name="Diogo Gonçalves Soares" userId="2c72a154214261b9" providerId="LiveId" clId="{587E4ACE-7E12-4080-9ACF-FEC3FF43487E}" dt="2019-04-21T15:28:17.908" v="2934" actId="165"/>
          <ac:grpSpMkLst>
            <pc:docMk/>
            <pc:sldMk cId="3450737550" sldId="268"/>
            <ac:grpSpMk id="4" creationId="{3AF2A04A-4EF3-4384-BF2A-E8C74E4B83A3}"/>
          </ac:grpSpMkLst>
        </pc:grpChg>
        <pc:grpChg chg="del">
          <ac:chgData name="Diogo Gonçalves Soares" userId="2c72a154214261b9" providerId="LiveId" clId="{587E4ACE-7E12-4080-9ACF-FEC3FF43487E}" dt="2019-04-21T01:29:41.727" v="2057" actId="478"/>
          <ac:grpSpMkLst>
            <pc:docMk/>
            <pc:sldMk cId="3450737550" sldId="268"/>
            <ac:grpSpMk id="11" creationId="{31BEDD8E-4C81-4224-B0E3-FB235136F61B}"/>
          </ac:grpSpMkLst>
        </pc:grpChg>
        <pc:grpChg chg="add del mod">
          <ac:chgData name="Diogo Gonçalves Soares" userId="2c72a154214261b9" providerId="LiveId" clId="{587E4ACE-7E12-4080-9ACF-FEC3FF43487E}" dt="2019-04-21T01:51:16.478" v="2531" actId="165"/>
          <ac:grpSpMkLst>
            <pc:docMk/>
            <pc:sldMk cId="3450737550" sldId="268"/>
            <ac:grpSpMk id="41" creationId="{E677B214-8E53-4C1D-8060-EBBD83CE2D86}"/>
          </ac:grpSpMkLst>
        </pc:grpChg>
        <pc:grpChg chg="mod topLvl">
          <ac:chgData name="Diogo Gonçalves Soares" userId="2c72a154214261b9" providerId="LiveId" clId="{587E4ACE-7E12-4080-9ACF-FEC3FF43487E}" dt="2019-04-21T13:29:42.608" v="2672" actId="164"/>
          <ac:grpSpMkLst>
            <pc:docMk/>
            <pc:sldMk cId="3450737550" sldId="268"/>
            <ac:grpSpMk id="43" creationId="{B7146B8F-2925-4860-A444-2D5E51EDE0C5}"/>
          </ac:grpSpMkLst>
        </pc:grpChg>
        <pc:picChg chg="add del mod">
          <ac:chgData name="Diogo Gonçalves Soares" userId="2c72a154214261b9" providerId="LiveId" clId="{587E4ACE-7E12-4080-9ACF-FEC3FF43487E}" dt="2019-04-21T01:48:31.729" v="2521" actId="478"/>
          <ac:picMkLst>
            <pc:docMk/>
            <pc:sldMk cId="3450737550" sldId="268"/>
            <ac:picMk id="40" creationId="{9EE3DA11-6202-443E-91AC-3478546186D8}"/>
          </ac:picMkLst>
        </pc:picChg>
        <pc:picChg chg="mod topLvl">
          <ac:chgData name="Diogo Gonçalves Soares" userId="2c72a154214261b9" providerId="LiveId" clId="{587E4ACE-7E12-4080-9ACF-FEC3FF43487E}" dt="2019-04-21T13:29:42.608" v="2672" actId="164"/>
          <ac:picMkLst>
            <pc:docMk/>
            <pc:sldMk cId="3450737550" sldId="268"/>
            <ac:picMk id="42" creationId="{A7F5A6AC-A1DB-4027-BB54-7D3040E7AEC6}"/>
          </ac:picMkLst>
        </pc:picChg>
        <pc:picChg chg="add del mod ord">
          <ac:chgData name="Diogo Gonçalves Soares" userId="2c72a154214261b9" providerId="LiveId" clId="{587E4ACE-7E12-4080-9ACF-FEC3FF43487E}" dt="2019-04-21T01:55:31.786" v="2601" actId="478"/>
          <ac:picMkLst>
            <pc:docMk/>
            <pc:sldMk cId="3450737550" sldId="268"/>
            <ac:picMk id="47" creationId="{07B1D1D0-9BD1-4ED3-AEF9-7ED4BD630F5F}"/>
          </ac:picMkLst>
        </pc:picChg>
        <pc:cxnChg chg="add del mod">
          <ac:chgData name="Diogo Gonçalves Soares" userId="2c72a154214261b9" providerId="LiveId" clId="{587E4ACE-7E12-4080-9ACF-FEC3FF43487E}" dt="2019-04-21T01:39:34.257" v="2363" actId="11529"/>
          <ac:cxnSpMkLst>
            <pc:docMk/>
            <pc:sldMk cId="3450737550" sldId="268"/>
            <ac:cxnSpMk id="5" creationId="{15044BA3-AC08-4441-82DC-13DA590DD5B1}"/>
          </ac:cxnSpMkLst>
        </pc:cxnChg>
        <pc:cxnChg chg="add mod">
          <ac:chgData name="Diogo Gonçalves Soares" userId="2c72a154214261b9" providerId="LiveId" clId="{587E4ACE-7E12-4080-9ACF-FEC3FF43487E}" dt="2019-04-21T01:49:25.354" v="2527" actId="1076"/>
          <ac:cxnSpMkLst>
            <pc:docMk/>
            <pc:sldMk cId="3450737550" sldId="268"/>
            <ac:cxnSpMk id="9" creationId="{751CA51E-06D0-44AA-A73B-6316074E30DE}"/>
          </ac:cxnSpMkLst>
        </pc:cxnChg>
        <pc:cxnChg chg="add mod">
          <ac:chgData name="Diogo Gonçalves Soares" userId="2c72a154214261b9" providerId="LiveId" clId="{587E4ACE-7E12-4080-9ACF-FEC3FF43487E}" dt="2019-04-21T01:49:25.354" v="2527" actId="1076"/>
          <ac:cxnSpMkLst>
            <pc:docMk/>
            <pc:sldMk cId="3450737550" sldId="268"/>
            <ac:cxnSpMk id="30" creationId="{A5B7896E-BE01-4034-B3B1-CBA5A3BE596B}"/>
          </ac:cxnSpMkLst>
        </pc:cxnChg>
      </pc:sldChg>
      <pc:sldChg chg="addSp delSp modSp add modTransition">
        <pc:chgData name="Diogo Gonçalves Soares" userId="2c72a154214261b9" providerId="LiveId" clId="{587E4ACE-7E12-4080-9ACF-FEC3FF43487E}" dt="2019-05-13T15:35:17.593" v="12366" actId="20577"/>
        <pc:sldMkLst>
          <pc:docMk/>
          <pc:sldMk cId="2618614620" sldId="270"/>
        </pc:sldMkLst>
        <pc:spChg chg="mod">
          <ac:chgData name="Diogo Gonçalves Soares" userId="2c72a154214261b9" providerId="LiveId" clId="{587E4ACE-7E12-4080-9ACF-FEC3FF43487E}" dt="2019-05-13T15:34:18.979" v="12315"/>
          <ac:spMkLst>
            <pc:docMk/>
            <pc:sldMk cId="2618614620" sldId="270"/>
            <ac:spMk id="2" creationId="{345D7294-D198-4156-8FDE-5DF45CEDC4B3}"/>
          </ac:spMkLst>
        </pc:spChg>
        <pc:spChg chg="mod">
          <ac:chgData name="Diogo Gonçalves Soares" userId="2c72a154214261b9" providerId="LiveId" clId="{587E4ACE-7E12-4080-9ACF-FEC3FF43487E}" dt="2019-05-13T15:35:17.593" v="12366" actId="20577"/>
          <ac:spMkLst>
            <pc:docMk/>
            <pc:sldMk cId="2618614620" sldId="270"/>
            <ac:spMk id="3" creationId="{E71B9252-84AE-4361-9576-03AD6325A2B8}"/>
          </ac:spMkLst>
        </pc:spChg>
        <pc:spChg chg="mod">
          <ac:chgData name="Diogo Gonçalves Soares" userId="2c72a154214261b9" providerId="LiveId" clId="{587E4ACE-7E12-4080-9ACF-FEC3FF43487E}" dt="2019-04-25T01:39:11.595" v="11093" actId="20577"/>
          <ac:spMkLst>
            <pc:docMk/>
            <pc:sldMk cId="2618614620" sldId="270"/>
            <ac:spMk id="12" creationId="{8FA353AA-B275-4150-9753-F926E4EA4AC4}"/>
          </ac:spMkLst>
        </pc:spChg>
        <pc:spChg chg="add del">
          <ac:chgData name="Diogo Gonçalves Soares" userId="2c72a154214261b9" providerId="LiveId" clId="{587E4ACE-7E12-4080-9ACF-FEC3FF43487E}" dt="2019-04-21T15:28:11.895" v="2933"/>
          <ac:spMkLst>
            <pc:docMk/>
            <pc:sldMk cId="2618614620" sldId="270"/>
            <ac:spMk id="13" creationId="{7F6A1269-00E5-4A60-A235-2A95BA82CC5A}"/>
          </ac:spMkLst>
        </pc:spChg>
        <pc:spChg chg="mod">
          <ac:chgData name="Diogo Gonçalves Soares" userId="2c72a154214261b9" providerId="LiveId" clId="{587E4ACE-7E12-4080-9ACF-FEC3FF43487E}" dt="2019-04-21T15:28:56.937" v="2979" actId="403"/>
          <ac:spMkLst>
            <pc:docMk/>
            <pc:sldMk cId="2618614620" sldId="270"/>
            <ac:spMk id="19" creationId="{57C3C1F4-6E2C-4274-93C5-5FEE23268DC1}"/>
          </ac:spMkLst>
        </pc:spChg>
        <pc:spChg chg="mod">
          <ac:chgData name="Diogo Gonçalves Soares" userId="2c72a154214261b9" providerId="LiveId" clId="{587E4ACE-7E12-4080-9ACF-FEC3FF43487E}" dt="2019-04-21T15:22:56.001" v="2917" actId="1076"/>
          <ac:spMkLst>
            <pc:docMk/>
            <pc:sldMk cId="2618614620" sldId="270"/>
            <ac:spMk id="23" creationId="{BE924BA0-12EC-4D5F-8E17-4C3C0E6FA7B1}"/>
          </ac:spMkLst>
        </pc:spChg>
        <pc:spChg chg="mod">
          <ac:chgData name="Diogo Gonçalves Soares" userId="2c72a154214261b9" providerId="LiveId" clId="{587E4ACE-7E12-4080-9ACF-FEC3FF43487E}" dt="2019-04-21T15:22:33.970" v="2908"/>
          <ac:spMkLst>
            <pc:docMk/>
            <pc:sldMk cId="2618614620" sldId="270"/>
            <ac:spMk id="26" creationId="{930E6655-9B8C-4342-8F35-EEAE42685F46}"/>
          </ac:spMkLst>
        </pc:spChg>
        <pc:grpChg chg="add del">
          <ac:chgData name="Diogo Gonçalves Soares" userId="2c72a154214261b9" providerId="LiveId" clId="{587E4ACE-7E12-4080-9ACF-FEC3FF43487E}" dt="2019-04-21T15:28:25.291" v="2936" actId="478"/>
          <ac:grpSpMkLst>
            <pc:docMk/>
            <pc:sldMk cId="2618614620" sldId="270"/>
            <ac:grpSpMk id="15" creationId="{86F87A3D-E005-4D3F-A0EB-E2D470A2AEC6}"/>
          </ac:grpSpMkLst>
        </pc:grpChg>
        <pc:grpChg chg="mod topLvl">
          <ac:chgData name="Diogo Gonçalves Soares" userId="2c72a154214261b9" providerId="LiveId" clId="{587E4ACE-7E12-4080-9ACF-FEC3FF43487E}" dt="2019-04-21T15:28:31.560" v="2937" actId="1076"/>
          <ac:grpSpMkLst>
            <pc:docMk/>
            <pc:sldMk cId="2618614620" sldId="270"/>
            <ac:grpSpMk id="17" creationId="{8302A3D8-A454-4B11-8BD0-7BEFF91424B8}"/>
          </ac:grpSpMkLst>
        </pc:grpChg>
        <pc:picChg chg="add del mod">
          <ac:chgData name="Diogo Gonçalves Soares" userId="2c72a154214261b9" providerId="LiveId" clId="{587E4ACE-7E12-4080-9ACF-FEC3FF43487E}" dt="2019-04-21T15:26:46.004" v="2923" actId="478"/>
          <ac:picMkLst>
            <pc:docMk/>
            <pc:sldMk cId="2618614620" sldId="270"/>
            <ac:picMk id="5" creationId="{988FE53C-C20F-4306-884E-81AB8083C582}"/>
          </ac:picMkLst>
        </pc:picChg>
        <pc:picChg chg="add mod">
          <ac:chgData name="Diogo Gonçalves Soares" userId="2c72a154214261b9" providerId="LiveId" clId="{587E4ACE-7E12-4080-9ACF-FEC3FF43487E}" dt="2019-04-21T15:27:51.710" v="2930" actId="14861"/>
          <ac:picMkLst>
            <pc:docMk/>
            <pc:sldMk cId="2618614620" sldId="270"/>
            <ac:picMk id="8" creationId="{777F19B6-F2C1-4240-8924-8CDD40FEE377}"/>
          </ac:picMkLst>
        </pc:picChg>
        <pc:picChg chg="del topLvl">
          <ac:chgData name="Diogo Gonçalves Soares" userId="2c72a154214261b9" providerId="LiveId" clId="{587E4ACE-7E12-4080-9ACF-FEC3FF43487E}" dt="2019-04-21T15:28:25.291" v="2936" actId="478"/>
          <ac:picMkLst>
            <pc:docMk/>
            <pc:sldMk cId="2618614620" sldId="270"/>
            <ac:picMk id="16" creationId="{93166EF0-CF0C-4C20-8D1D-F19523F1D3BA}"/>
          </ac:picMkLst>
        </pc:picChg>
      </pc:sldChg>
      <pc:sldChg chg="addSp delSp modSp add modTransition">
        <pc:chgData name="Diogo Gonçalves Soares" userId="2c72a154214261b9" providerId="LiveId" clId="{587E4ACE-7E12-4080-9ACF-FEC3FF43487E}" dt="2019-05-13T15:36:30.656" v="12378" actId="20577"/>
        <pc:sldMkLst>
          <pc:docMk/>
          <pc:sldMk cId="509774134" sldId="271"/>
        </pc:sldMkLst>
        <pc:spChg chg="del">
          <ac:chgData name="Diogo Gonçalves Soares" userId="2c72a154214261b9" providerId="LiveId" clId="{587E4ACE-7E12-4080-9ACF-FEC3FF43487E}" dt="2019-04-21T15:34:26.652" v="3087" actId="478"/>
          <ac:spMkLst>
            <pc:docMk/>
            <pc:sldMk cId="509774134" sldId="271"/>
            <ac:spMk id="2" creationId="{345D7294-D198-4156-8FDE-5DF45CEDC4B3}"/>
          </ac:spMkLst>
        </pc:spChg>
        <pc:spChg chg="del">
          <ac:chgData name="Diogo Gonçalves Soares" userId="2c72a154214261b9" providerId="LiveId" clId="{587E4ACE-7E12-4080-9ACF-FEC3FF43487E}" dt="2019-04-21T15:34:28.086" v="3088" actId="478"/>
          <ac:spMkLst>
            <pc:docMk/>
            <pc:sldMk cId="509774134" sldId="271"/>
            <ac:spMk id="3" creationId="{E71B9252-84AE-4361-9576-03AD6325A2B8}"/>
          </ac:spMkLst>
        </pc:spChg>
        <pc:spChg chg="add del">
          <ac:chgData name="Diogo Gonçalves Soares" userId="2c72a154214261b9" providerId="LiveId" clId="{587E4ACE-7E12-4080-9ACF-FEC3FF43487E}" dt="2019-04-21T15:34:14.677" v="3084"/>
          <ac:spMkLst>
            <pc:docMk/>
            <pc:sldMk cId="509774134" sldId="271"/>
            <ac:spMk id="4" creationId="{3DA1F40E-19C5-4427-BE37-296FF9844BEC}"/>
          </ac:spMkLst>
        </pc:spChg>
        <pc:spChg chg="add del">
          <ac:chgData name="Diogo Gonçalves Soares" userId="2c72a154214261b9" providerId="LiveId" clId="{587E4ACE-7E12-4080-9ACF-FEC3FF43487E}" dt="2019-04-21T15:35:18.437" v="3093"/>
          <ac:spMkLst>
            <pc:docMk/>
            <pc:sldMk cId="509774134" sldId="271"/>
            <ac:spMk id="5" creationId="{9818EBFE-D5A5-4D38-8D00-655153579827}"/>
          </ac:spMkLst>
        </pc:spChg>
        <pc:spChg chg="mod">
          <ac:chgData name="Diogo Gonçalves Soares" userId="2c72a154214261b9" providerId="LiveId" clId="{587E4ACE-7E12-4080-9ACF-FEC3FF43487E}" dt="2019-04-21T16:04:04.853" v="3248" actId="14100"/>
          <ac:spMkLst>
            <pc:docMk/>
            <pc:sldMk cId="509774134" sldId="271"/>
            <ac:spMk id="6" creationId="{C15005BA-A23F-476C-94B2-E998C947BD67}"/>
          </ac:spMkLst>
        </pc:spChg>
        <pc:spChg chg="add del mod">
          <ac:chgData name="Diogo Gonçalves Soares" userId="2c72a154214261b9" providerId="LiveId" clId="{587E4ACE-7E12-4080-9ACF-FEC3FF43487E}" dt="2019-04-21T15:51:11.612" v="3178" actId="478"/>
          <ac:spMkLst>
            <pc:docMk/>
            <pc:sldMk cId="509774134" sldId="271"/>
            <ac:spMk id="7" creationId="{D40246CA-CB9E-4E3C-87F3-20AB11488B62}"/>
          </ac:spMkLst>
        </pc:spChg>
        <pc:spChg chg="add del mod">
          <ac:chgData name="Diogo Gonçalves Soares" userId="2c72a154214261b9" providerId="LiveId" clId="{587E4ACE-7E12-4080-9ACF-FEC3FF43487E}" dt="2019-04-21T16:03:28.602" v="3221" actId="478"/>
          <ac:spMkLst>
            <pc:docMk/>
            <pc:sldMk cId="509774134" sldId="271"/>
            <ac:spMk id="9" creationId="{FDBADA8A-B046-4FE2-BCB1-8032DEB05276}"/>
          </ac:spMkLst>
        </pc:spChg>
        <pc:spChg chg="mod">
          <ac:chgData name="Diogo Gonçalves Soares" userId="2c72a154214261b9" providerId="LiveId" clId="{587E4ACE-7E12-4080-9ACF-FEC3FF43487E}" dt="2019-04-25T01:39:18.351" v="11095" actId="20577"/>
          <ac:spMkLst>
            <pc:docMk/>
            <pc:sldMk cId="509774134" sldId="271"/>
            <ac:spMk id="12" creationId="{8FA353AA-B275-4150-9753-F926E4EA4AC4}"/>
          </ac:spMkLst>
        </pc:spChg>
        <pc:spChg chg="add del mod">
          <ac:chgData name="Diogo Gonçalves Soares" userId="2c72a154214261b9" providerId="LiveId" clId="{587E4ACE-7E12-4080-9ACF-FEC3FF43487E}" dt="2019-04-21T15:49:43.497" v="3173" actId="478"/>
          <ac:spMkLst>
            <pc:docMk/>
            <pc:sldMk cId="509774134" sldId="271"/>
            <ac:spMk id="20" creationId="{AE2796CE-45F3-4441-BBC6-3618469DD14A}"/>
          </ac:spMkLst>
        </pc:spChg>
        <pc:spChg chg="add mod">
          <ac:chgData name="Diogo Gonçalves Soares" userId="2c72a154214261b9" providerId="LiveId" clId="{587E4ACE-7E12-4080-9ACF-FEC3FF43487E}" dt="2019-05-13T15:36:30.656" v="12378" actId="20577"/>
          <ac:spMkLst>
            <pc:docMk/>
            <pc:sldMk cId="509774134" sldId="271"/>
            <ac:spMk id="22" creationId="{8FE0B250-80A8-4820-B894-86B5965B1CDA}"/>
          </ac:spMkLst>
        </pc:spChg>
        <pc:spChg chg="mod">
          <ac:chgData name="Diogo Gonçalves Soares" userId="2c72a154214261b9" providerId="LiveId" clId="{587E4ACE-7E12-4080-9ACF-FEC3FF43487E}" dt="2019-04-21T15:33:45.725" v="3080" actId="1076"/>
          <ac:spMkLst>
            <pc:docMk/>
            <pc:sldMk cId="509774134" sldId="271"/>
            <ac:spMk id="23" creationId="{BE924BA0-12EC-4D5F-8E17-4C3C0E6FA7B1}"/>
          </ac:spMkLst>
        </pc:spChg>
        <pc:spChg chg="mod">
          <ac:chgData name="Diogo Gonçalves Soares" userId="2c72a154214261b9" providerId="LiveId" clId="{587E4ACE-7E12-4080-9ACF-FEC3FF43487E}" dt="2019-04-21T15:29:50.759" v="3025" actId="20577"/>
          <ac:spMkLst>
            <pc:docMk/>
            <pc:sldMk cId="509774134" sldId="271"/>
            <ac:spMk id="26" creationId="{930E6655-9B8C-4342-8F35-EEAE42685F46}"/>
          </ac:spMkLst>
        </pc:spChg>
        <pc:spChg chg="add mod ord">
          <ac:chgData name="Diogo Gonçalves Soares" userId="2c72a154214261b9" providerId="LiveId" clId="{587E4ACE-7E12-4080-9ACF-FEC3FF43487E}" dt="2019-04-21T16:08:04.256" v="3338" actId="14861"/>
          <ac:spMkLst>
            <pc:docMk/>
            <pc:sldMk cId="509774134" sldId="271"/>
            <ac:spMk id="27" creationId="{9D4592E4-A106-4E6B-958E-ED7CECE36225}"/>
          </ac:spMkLst>
        </pc:spChg>
        <pc:spChg chg="add mod ord">
          <ac:chgData name="Diogo Gonçalves Soares" userId="2c72a154214261b9" providerId="LiveId" clId="{587E4ACE-7E12-4080-9ACF-FEC3FF43487E}" dt="2019-04-21T16:09:06.061" v="3356" actId="164"/>
          <ac:spMkLst>
            <pc:docMk/>
            <pc:sldMk cId="509774134" sldId="271"/>
            <ac:spMk id="28" creationId="{8CC54748-A48C-4445-8220-1C75271F5A6C}"/>
          </ac:spMkLst>
        </pc:spChg>
        <pc:spChg chg="add mod ord">
          <ac:chgData name="Diogo Gonçalves Soares" userId="2c72a154214261b9" providerId="LiveId" clId="{587E4ACE-7E12-4080-9ACF-FEC3FF43487E}" dt="2019-04-21T19:22:55.345" v="3362" actId="208"/>
          <ac:spMkLst>
            <pc:docMk/>
            <pc:sldMk cId="509774134" sldId="271"/>
            <ac:spMk id="29" creationId="{2052D35B-C0A0-4E46-ADBB-355400DCA787}"/>
          </ac:spMkLst>
        </pc:spChg>
        <pc:grpChg chg="add del">
          <ac:chgData name="Diogo Gonçalves Soares" userId="2c72a154214261b9" providerId="LiveId" clId="{587E4ACE-7E12-4080-9ACF-FEC3FF43487E}" dt="2019-04-21T15:35:01.844" v="3091" actId="478"/>
          <ac:grpSpMkLst>
            <pc:docMk/>
            <pc:sldMk cId="509774134" sldId="271"/>
            <ac:grpSpMk id="17" creationId="{8302A3D8-A454-4B11-8BD0-7BEFF91424B8}"/>
          </ac:grpSpMkLst>
        </pc:grpChg>
        <pc:grpChg chg="add mod">
          <ac:chgData name="Diogo Gonçalves Soares" userId="2c72a154214261b9" providerId="LiveId" clId="{587E4ACE-7E12-4080-9ACF-FEC3FF43487E}" dt="2019-04-21T16:09:26.567" v="3359" actId="1076"/>
          <ac:grpSpMkLst>
            <pc:docMk/>
            <pc:sldMk cId="509774134" sldId="271"/>
            <ac:grpSpMk id="34" creationId="{C6D40844-5F00-49E7-B48A-6F4F9C260042}"/>
          </ac:grpSpMkLst>
        </pc:grpChg>
        <pc:grpChg chg="add mod">
          <ac:chgData name="Diogo Gonçalves Soares" userId="2c72a154214261b9" providerId="LiveId" clId="{587E4ACE-7E12-4080-9ACF-FEC3FF43487E}" dt="2019-04-21T16:09:19.532" v="3358" actId="1076"/>
          <ac:grpSpMkLst>
            <pc:docMk/>
            <pc:sldMk cId="509774134" sldId="271"/>
            <ac:grpSpMk id="35" creationId="{F56DD780-3598-49AC-9483-D457ACB615F4}"/>
          </ac:grpSpMkLst>
        </pc:grpChg>
        <pc:picChg chg="del">
          <ac:chgData name="Diogo Gonçalves Soares" userId="2c72a154214261b9" providerId="LiveId" clId="{587E4ACE-7E12-4080-9ACF-FEC3FF43487E}" dt="2019-04-21T15:35:01.844" v="3091" actId="478"/>
          <ac:picMkLst>
            <pc:docMk/>
            <pc:sldMk cId="509774134" sldId="271"/>
            <ac:picMk id="8" creationId="{777F19B6-F2C1-4240-8924-8CDD40FEE377}"/>
          </ac:picMkLst>
        </pc:picChg>
        <pc:picChg chg="add mod">
          <ac:chgData name="Diogo Gonçalves Soares" userId="2c72a154214261b9" providerId="LiveId" clId="{587E4ACE-7E12-4080-9ACF-FEC3FF43487E}" dt="2019-04-21T16:05:38.187" v="3298" actId="1076"/>
          <ac:picMkLst>
            <pc:docMk/>
            <pc:sldMk cId="509774134" sldId="271"/>
            <ac:picMk id="11" creationId="{BF2D7EEE-BAB0-49B9-B426-DA884D1D8F78}"/>
          </ac:picMkLst>
        </pc:picChg>
        <pc:picChg chg="add mod">
          <ac:chgData name="Diogo Gonçalves Soares" userId="2c72a154214261b9" providerId="LiveId" clId="{587E4ACE-7E12-4080-9ACF-FEC3FF43487E}" dt="2019-04-21T16:09:06.061" v="3356" actId="164"/>
          <ac:picMkLst>
            <pc:docMk/>
            <pc:sldMk cId="509774134" sldId="271"/>
            <ac:picMk id="15" creationId="{AD0BC3EA-92D3-4C1F-9151-6429D5DFBDE9}"/>
          </ac:picMkLst>
        </pc:picChg>
        <pc:picChg chg="add mod">
          <ac:chgData name="Diogo Gonçalves Soares" userId="2c72a154214261b9" providerId="LiveId" clId="{587E4ACE-7E12-4080-9ACF-FEC3FF43487E}" dt="2019-04-21T16:09:09.627" v="3357" actId="164"/>
          <ac:picMkLst>
            <pc:docMk/>
            <pc:sldMk cId="509774134" sldId="271"/>
            <ac:picMk id="21" creationId="{FE0EAF51-ACE3-4239-BF17-4C3DA77D7077}"/>
          </ac:picMkLst>
        </pc:picChg>
        <pc:picChg chg="add del mod">
          <ac:chgData name="Diogo Gonçalves Soares" userId="2c72a154214261b9" providerId="LiveId" clId="{587E4ACE-7E12-4080-9ACF-FEC3FF43487E}" dt="2019-04-21T15:45:25.864" v="3151" actId="478"/>
          <ac:picMkLst>
            <pc:docMk/>
            <pc:sldMk cId="509774134" sldId="271"/>
            <ac:picMk id="2052" creationId="{BBCE5AC0-0877-4354-9F89-9451CD66F247}"/>
          </ac:picMkLst>
        </pc:picChg>
        <pc:picChg chg="add del mod">
          <ac:chgData name="Diogo Gonçalves Soares" userId="2c72a154214261b9" providerId="LiveId" clId="{587E4ACE-7E12-4080-9ACF-FEC3FF43487E}" dt="2019-04-21T15:52:42.999" v="3199" actId="478"/>
          <ac:picMkLst>
            <pc:docMk/>
            <pc:sldMk cId="509774134" sldId="271"/>
            <ac:picMk id="2054" creationId="{DCA71AE5-3662-4E23-9E75-A2B3EA0FBA63}"/>
          </ac:picMkLst>
        </pc:picChg>
        <pc:cxnChg chg="add mod">
          <ac:chgData name="Diogo Gonçalves Soares" userId="2c72a154214261b9" providerId="LiveId" clId="{587E4ACE-7E12-4080-9ACF-FEC3FF43487E}" dt="2019-04-21T16:09:54.181" v="3361" actId="208"/>
          <ac:cxnSpMkLst>
            <pc:docMk/>
            <pc:sldMk cId="509774134" sldId="271"/>
            <ac:cxnSpMk id="25" creationId="{386D5BB0-9396-4D3C-8824-8DCA259060AB}"/>
          </ac:cxnSpMkLst>
        </pc:cxnChg>
        <pc:cxnChg chg="add mod">
          <ac:chgData name="Diogo Gonçalves Soares" userId="2c72a154214261b9" providerId="LiveId" clId="{587E4ACE-7E12-4080-9ACF-FEC3FF43487E}" dt="2019-04-21T16:09:19.532" v="3358" actId="1076"/>
          <ac:cxnSpMkLst>
            <pc:docMk/>
            <pc:sldMk cId="509774134" sldId="271"/>
            <ac:cxnSpMk id="32" creationId="{29864316-6DEB-41BA-9C5B-19CBC1DEA7FF}"/>
          </ac:cxnSpMkLst>
        </pc:cxnChg>
      </pc:sldChg>
      <pc:sldChg chg="addSp delSp modSp add modTransition">
        <pc:chgData name="Diogo Gonçalves Soares" userId="2c72a154214261b9" providerId="LiveId" clId="{587E4ACE-7E12-4080-9ACF-FEC3FF43487E}" dt="2019-05-13T17:38:14.565" v="12381" actId="20577"/>
        <pc:sldMkLst>
          <pc:docMk/>
          <pc:sldMk cId="2244319757" sldId="272"/>
        </pc:sldMkLst>
        <pc:spChg chg="add del mod">
          <ac:chgData name="Diogo Gonçalves Soares" userId="2c72a154214261b9" providerId="LiveId" clId="{587E4ACE-7E12-4080-9ACF-FEC3FF43487E}" dt="2019-04-21T19:37:44.751" v="3463" actId="478"/>
          <ac:spMkLst>
            <pc:docMk/>
            <pc:sldMk cId="2244319757" sldId="272"/>
            <ac:spMk id="2" creationId="{367609D9-AED9-4F0F-8737-7C490F7899B1}"/>
          </ac:spMkLst>
        </pc:spChg>
        <pc:spChg chg="mod">
          <ac:chgData name="Diogo Gonçalves Soares" userId="2c72a154214261b9" providerId="LiveId" clId="{587E4ACE-7E12-4080-9ACF-FEC3FF43487E}" dt="2019-05-13T17:38:14.565" v="12381" actId="20577"/>
          <ac:spMkLst>
            <pc:docMk/>
            <pc:sldMk cId="2244319757" sldId="272"/>
            <ac:spMk id="2" creationId="{47594D54-B53C-44B5-B3EA-AEDC1CFCAEE5}"/>
          </ac:spMkLst>
        </pc:spChg>
        <pc:spChg chg="add mod">
          <ac:chgData name="Diogo Gonçalves Soares" userId="2c72a154214261b9" providerId="LiveId" clId="{587E4ACE-7E12-4080-9ACF-FEC3FF43487E}" dt="2019-04-25T21:15:22.085" v="11441" actId="1582"/>
          <ac:spMkLst>
            <pc:docMk/>
            <pc:sldMk cId="2244319757" sldId="272"/>
            <ac:spMk id="3" creationId="{09C092A1-99C2-48A4-94A9-7D4B8428544E}"/>
          </ac:spMkLst>
        </pc:spChg>
        <pc:spChg chg="add del mod">
          <ac:chgData name="Diogo Gonçalves Soares" userId="2c72a154214261b9" providerId="LiveId" clId="{587E4ACE-7E12-4080-9ACF-FEC3FF43487E}" dt="2019-04-25T01:57:21.531" v="11217" actId="478"/>
          <ac:spMkLst>
            <pc:docMk/>
            <pc:sldMk cId="2244319757" sldId="272"/>
            <ac:spMk id="3" creationId="{37B6781A-A2FE-4F0F-952C-E90F2845AAC0}"/>
          </ac:spMkLst>
        </pc:spChg>
        <pc:spChg chg="add del mod">
          <ac:chgData name="Diogo Gonçalves Soares" userId="2c72a154214261b9" providerId="LiveId" clId="{587E4ACE-7E12-4080-9ACF-FEC3FF43487E}" dt="2019-04-25T01:57:21.531" v="11217" actId="478"/>
          <ac:spMkLst>
            <pc:docMk/>
            <pc:sldMk cId="2244319757" sldId="272"/>
            <ac:spMk id="4" creationId="{74492B9C-D77A-40B9-96F7-90A29CAA43C2}"/>
          </ac:spMkLst>
        </pc:spChg>
        <pc:spChg chg="del">
          <ac:chgData name="Diogo Gonçalves Soares" userId="2c72a154214261b9" providerId="LiveId" clId="{587E4ACE-7E12-4080-9ACF-FEC3FF43487E}" dt="2019-04-21T19:27:28.248" v="3439" actId="478"/>
          <ac:spMkLst>
            <pc:docMk/>
            <pc:sldMk cId="2244319757" sldId="272"/>
            <ac:spMk id="6" creationId="{C15005BA-A23F-476C-94B2-E998C947BD67}"/>
          </ac:spMkLst>
        </pc:spChg>
        <pc:spChg chg="del mod">
          <ac:chgData name="Diogo Gonçalves Soares" userId="2c72a154214261b9" providerId="LiveId" clId="{587E4ACE-7E12-4080-9ACF-FEC3FF43487E}" dt="2019-04-25T21:13:39.128" v="11248" actId="478"/>
          <ac:spMkLst>
            <pc:docMk/>
            <pc:sldMk cId="2244319757" sldId="272"/>
            <ac:spMk id="7" creationId="{5935D05C-9D51-4563-9AEC-DEE55C1F7E0D}"/>
          </ac:spMkLst>
        </pc:spChg>
        <pc:spChg chg="add mod">
          <ac:chgData name="Diogo Gonçalves Soares" userId="2c72a154214261b9" providerId="LiveId" clId="{587E4ACE-7E12-4080-9ACF-FEC3FF43487E}" dt="2019-05-13T17:35:50.753" v="12380" actId="20577"/>
          <ac:spMkLst>
            <pc:docMk/>
            <pc:sldMk cId="2244319757" sldId="272"/>
            <ac:spMk id="8" creationId="{A47C749A-4379-402A-92D8-4CAE53C1C7DB}"/>
          </ac:spMkLst>
        </pc:spChg>
        <pc:spChg chg="del mod">
          <ac:chgData name="Diogo Gonçalves Soares" userId="2c72a154214261b9" providerId="LiveId" clId="{587E4ACE-7E12-4080-9ACF-FEC3FF43487E}" dt="2019-04-25T01:57:21.531" v="11217" actId="478"/>
          <ac:spMkLst>
            <pc:docMk/>
            <pc:sldMk cId="2244319757" sldId="272"/>
            <ac:spMk id="12" creationId="{8FA353AA-B275-4150-9753-F926E4EA4AC4}"/>
          </ac:spMkLst>
        </pc:spChg>
        <pc:spChg chg="mod">
          <ac:chgData name="Diogo Gonçalves Soares" userId="2c72a154214261b9" providerId="LiveId" clId="{587E4ACE-7E12-4080-9ACF-FEC3FF43487E}" dt="2019-04-25T01:57:18.539" v="11216" actId="20577"/>
          <ac:spMkLst>
            <pc:docMk/>
            <pc:sldMk cId="2244319757" sldId="272"/>
            <ac:spMk id="14" creationId="{DFFD6408-896B-445E-8DF7-B5DC06619F34}"/>
          </ac:spMkLst>
        </pc:spChg>
        <pc:spChg chg="add del mod">
          <ac:chgData name="Diogo Gonçalves Soares" userId="2c72a154214261b9" providerId="LiveId" clId="{587E4ACE-7E12-4080-9ACF-FEC3FF43487E}" dt="2019-04-25T01:57:21.531" v="11217" actId="478"/>
          <ac:spMkLst>
            <pc:docMk/>
            <pc:sldMk cId="2244319757" sldId="272"/>
            <ac:spMk id="20" creationId="{E3154652-9A54-4974-A4BA-37BD983C4BA3}"/>
          </ac:spMkLst>
        </pc:spChg>
        <pc:spChg chg="del">
          <ac:chgData name="Diogo Gonçalves Soares" userId="2c72a154214261b9" providerId="LiveId" clId="{587E4ACE-7E12-4080-9ACF-FEC3FF43487E}" dt="2019-04-21T19:27:28.248" v="3439" actId="478"/>
          <ac:spMkLst>
            <pc:docMk/>
            <pc:sldMk cId="2244319757" sldId="272"/>
            <ac:spMk id="22" creationId="{8FE0B250-80A8-4820-B894-86B5965B1CDA}"/>
          </ac:spMkLst>
        </pc:spChg>
        <pc:spChg chg="del mod">
          <ac:chgData name="Diogo Gonçalves Soares" userId="2c72a154214261b9" providerId="LiveId" clId="{587E4ACE-7E12-4080-9ACF-FEC3FF43487E}" dt="2019-04-25T01:57:21.531" v="11217" actId="478"/>
          <ac:spMkLst>
            <pc:docMk/>
            <pc:sldMk cId="2244319757" sldId="272"/>
            <ac:spMk id="23" creationId="{BE924BA0-12EC-4D5F-8E17-4C3C0E6FA7B1}"/>
          </ac:spMkLst>
        </pc:spChg>
        <pc:spChg chg="add del mod">
          <ac:chgData name="Diogo Gonçalves Soares" userId="2c72a154214261b9" providerId="LiveId" clId="{587E4ACE-7E12-4080-9ACF-FEC3FF43487E}" dt="2019-04-25T01:57:21.531" v="11217" actId="478"/>
          <ac:spMkLst>
            <pc:docMk/>
            <pc:sldMk cId="2244319757" sldId="272"/>
            <ac:spMk id="24" creationId="{26B10EEE-F09D-4B44-A15E-E071D2834DD6}"/>
          </ac:spMkLst>
        </pc:spChg>
        <pc:spChg chg="del mod">
          <ac:chgData name="Diogo Gonçalves Soares" userId="2c72a154214261b9" providerId="LiveId" clId="{587E4ACE-7E12-4080-9ACF-FEC3FF43487E}" dt="2019-04-25T01:57:23.620" v="11218" actId="478"/>
          <ac:spMkLst>
            <pc:docMk/>
            <pc:sldMk cId="2244319757" sldId="272"/>
            <ac:spMk id="26" creationId="{930E6655-9B8C-4342-8F35-EEAE42685F46}"/>
          </ac:spMkLst>
        </pc:spChg>
        <pc:spChg chg="del">
          <ac:chgData name="Diogo Gonçalves Soares" userId="2c72a154214261b9" providerId="LiveId" clId="{587E4ACE-7E12-4080-9ACF-FEC3FF43487E}" dt="2019-04-21T19:27:28.248" v="3439" actId="478"/>
          <ac:spMkLst>
            <pc:docMk/>
            <pc:sldMk cId="2244319757" sldId="272"/>
            <ac:spMk id="27" creationId="{9D4592E4-A106-4E6B-958E-ED7CECE36225}"/>
          </ac:spMkLst>
        </pc:spChg>
        <pc:spChg chg="add del mod">
          <ac:chgData name="Diogo Gonçalves Soares" userId="2c72a154214261b9" providerId="LiveId" clId="{587E4ACE-7E12-4080-9ACF-FEC3FF43487E}" dt="2019-04-25T01:57:21.531" v="11217" actId="478"/>
          <ac:spMkLst>
            <pc:docMk/>
            <pc:sldMk cId="2244319757" sldId="272"/>
            <ac:spMk id="30" creationId="{AB7D8E49-69D3-43F5-AD77-569AB496C19C}"/>
          </ac:spMkLst>
        </pc:spChg>
        <pc:grpChg chg="del">
          <ac:chgData name="Diogo Gonçalves Soares" userId="2c72a154214261b9" providerId="LiveId" clId="{587E4ACE-7E12-4080-9ACF-FEC3FF43487E}" dt="2019-04-21T19:27:28.248" v="3439" actId="478"/>
          <ac:grpSpMkLst>
            <pc:docMk/>
            <pc:sldMk cId="2244319757" sldId="272"/>
            <ac:grpSpMk id="34" creationId="{C6D40844-5F00-49E7-B48A-6F4F9C260042}"/>
          </ac:grpSpMkLst>
        </pc:grpChg>
        <pc:grpChg chg="del">
          <ac:chgData name="Diogo Gonçalves Soares" userId="2c72a154214261b9" providerId="LiveId" clId="{587E4ACE-7E12-4080-9ACF-FEC3FF43487E}" dt="2019-04-21T19:27:28.248" v="3439" actId="478"/>
          <ac:grpSpMkLst>
            <pc:docMk/>
            <pc:sldMk cId="2244319757" sldId="272"/>
            <ac:grpSpMk id="35" creationId="{F56DD780-3598-49AC-9483-D457ACB615F4}"/>
          </ac:grpSpMkLst>
        </pc:grpChg>
        <pc:picChg chg="del">
          <ac:chgData name="Diogo Gonçalves Soares" userId="2c72a154214261b9" providerId="LiveId" clId="{587E4ACE-7E12-4080-9ACF-FEC3FF43487E}" dt="2019-04-21T19:27:28.248" v="3439" actId="478"/>
          <ac:picMkLst>
            <pc:docMk/>
            <pc:sldMk cId="2244319757" sldId="272"/>
            <ac:picMk id="11" creationId="{BF2D7EEE-BAB0-49B9-B426-DA884D1D8F78}"/>
          </ac:picMkLst>
        </pc:picChg>
        <pc:cxnChg chg="del mod">
          <ac:chgData name="Diogo Gonçalves Soares" userId="2c72a154214261b9" providerId="LiveId" clId="{587E4ACE-7E12-4080-9ACF-FEC3FF43487E}" dt="2019-04-21T19:27:28.248" v="3439" actId="478"/>
          <ac:cxnSpMkLst>
            <pc:docMk/>
            <pc:sldMk cId="2244319757" sldId="272"/>
            <ac:cxnSpMk id="25" creationId="{386D5BB0-9396-4D3C-8824-8DCA259060AB}"/>
          </ac:cxnSpMkLst>
        </pc:cxnChg>
        <pc:cxnChg chg="del mod">
          <ac:chgData name="Diogo Gonçalves Soares" userId="2c72a154214261b9" providerId="LiveId" clId="{587E4ACE-7E12-4080-9ACF-FEC3FF43487E}" dt="2019-04-21T19:27:28.248" v="3439" actId="478"/>
          <ac:cxnSpMkLst>
            <pc:docMk/>
            <pc:sldMk cId="2244319757" sldId="272"/>
            <ac:cxnSpMk id="32" creationId="{29864316-6DEB-41BA-9C5B-19CBC1DEA7FF}"/>
          </ac:cxnSpMkLst>
        </pc:cxnChg>
      </pc:sldChg>
      <pc:sldChg chg="addSp delSp modSp add ord modTransition">
        <pc:chgData name="Diogo Gonçalves Soares" userId="2c72a154214261b9" providerId="LiveId" clId="{587E4ACE-7E12-4080-9ACF-FEC3FF43487E}" dt="2019-05-13T18:23:20.742" v="12424" actId="20577"/>
        <pc:sldMkLst>
          <pc:docMk/>
          <pc:sldMk cId="1695270075" sldId="273"/>
        </pc:sldMkLst>
        <pc:spChg chg="del">
          <ac:chgData name="Diogo Gonçalves Soares" userId="2c72a154214261b9" providerId="LiveId" clId="{587E4ACE-7E12-4080-9ACF-FEC3FF43487E}" dt="2019-04-21T19:43:18.895" v="3601" actId="478"/>
          <ac:spMkLst>
            <pc:docMk/>
            <pc:sldMk cId="1695270075" sldId="273"/>
            <ac:spMk id="3" creationId="{37B6781A-A2FE-4F0F-952C-E90F2845AAC0}"/>
          </ac:spMkLst>
        </pc:spChg>
        <pc:spChg chg="add del mod">
          <ac:chgData name="Diogo Gonçalves Soares" userId="2c72a154214261b9" providerId="LiveId" clId="{587E4ACE-7E12-4080-9ACF-FEC3FF43487E}" dt="2019-05-13T18:23:20.201" v="12422" actId="20577"/>
          <ac:spMkLst>
            <pc:docMk/>
            <pc:sldMk cId="1695270075" sldId="273"/>
            <ac:spMk id="8" creationId="{B34C6F81-1023-4AC2-AB9C-607B7BF6EB31}"/>
          </ac:spMkLst>
        </pc:spChg>
        <pc:spChg chg="add mod">
          <ac:chgData name="Diogo Gonçalves Soares" userId="2c72a154214261b9" providerId="LiveId" clId="{587E4ACE-7E12-4080-9ACF-FEC3FF43487E}" dt="2019-05-05T13:53:04.055" v="12250" actId="20577"/>
          <ac:spMkLst>
            <pc:docMk/>
            <pc:sldMk cId="1695270075" sldId="273"/>
            <ac:spMk id="9" creationId="{12434351-62AC-46FA-94DE-58EFFC8DB7FD}"/>
          </ac:spMkLst>
        </pc:spChg>
        <pc:spChg chg="add mod">
          <ac:chgData name="Diogo Gonçalves Soares" userId="2c72a154214261b9" providerId="LiveId" clId="{587E4ACE-7E12-4080-9ACF-FEC3FF43487E}" dt="2019-04-25T01:49:56.369" v="11159" actId="20577"/>
          <ac:spMkLst>
            <pc:docMk/>
            <pc:sldMk cId="1695270075" sldId="273"/>
            <ac:spMk id="10" creationId="{E7C20544-8007-422B-80D4-9CD9DA68B9BC}"/>
          </ac:spMkLst>
        </pc:spChg>
        <pc:spChg chg="add mod">
          <ac:chgData name="Diogo Gonçalves Soares" userId="2c72a154214261b9" providerId="LiveId" clId="{587E4ACE-7E12-4080-9ACF-FEC3FF43487E}" dt="2019-05-06T22:07:07.197" v="12254" actId="20577"/>
          <ac:spMkLst>
            <pc:docMk/>
            <pc:sldMk cId="1695270075" sldId="273"/>
            <ac:spMk id="11" creationId="{1367EED1-0A75-4AAC-A716-056AE038FF7D}"/>
          </ac:spMkLst>
        </pc:spChg>
        <pc:spChg chg="mod">
          <ac:chgData name="Diogo Gonçalves Soares" userId="2c72a154214261b9" providerId="LiveId" clId="{587E4ACE-7E12-4080-9ACF-FEC3FF43487E}" dt="2019-05-05T13:53:07.773" v="12252" actId="20577"/>
          <ac:spMkLst>
            <pc:docMk/>
            <pc:sldMk cId="1695270075" sldId="273"/>
            <ac:spMk id="12" creationId="{8FA353AA-B275-4150-9753-F926E4EA4AC4}"/>
          </ac:spMkLst>
        </pc:spChg>
        <pc:spChg chg="mod">
          <ac:chgData name="Diogo Gonçalves Soares" userId="2c72a154214261b9" providerId="LiveId" clId="{587E4ACE-7E12-4080-9ACF-FEC3FF43487E}" dt="2019-04-21T19:58:41.840" v="4294" actId="20577"/>
          <ac:spMkLst>
            <pc:docMk/>
            <pc:sldMk cId="1695270075" sldId="273"/>
            <ac:spMk id="14" creationId="{DFFD6408-896B-445E-8DF7-B5DC06619F34}"/>
          </ac:spMkLst>
        </pc:spChg>
        <pc:spChg chg="del mod">
          <ac:chgData name="Diogo Gonçalves Soares" userId="2c72a154214261b9" providerId="LiveId" clId="{587E4ACE-7E12-4080-9ACF-FEC3FF43487E}" dt="2019-04-21T19:43:16.439" v="3600" actId="478"/>
          <ac:spMkLst>
            <pc:docMk/>
            <pc:sldMk cId="1695270075" sldId="273"/>
            <ac:spMk id="20" creationId="{E3154652-9A54-4974-A4BA-37BD983C4BA3}"/>
          </ac:spMkLst>
        </pc:spChg>
        <pc:spChg chg="del">
          <ac:chgData name="Diogo Gonçalves Soares" userId="2c72a154214261b9" providerId="LiveId" clId="{587E4ACE-7E12-4080-9ACF-FEC3FF43487E}" dt="2019-04-21T19:41:10.446" v="3589" actId="478"/>
          <ac:spMkLst>
            <pc:docMk/>
            <pc:sldMk cId="1695270075" sldId="273"/>
            <ac:spMk id="23" creationId="{BE924BA0-12EC-4D5F-8E17-4C3C0E6FA7B1}"/>
          </ac:spMkLst>
        </pc:spChg>
        <pc:spChg chg="mod">
          <ac:chgData name="Diogo Gonçalves Soares" userId="2c72a154214261b9" providerId="LiveId" clId="{587E4ACE-7E12-4080-9ACF-FEC3FF43487E}" dt="2019-05-13T18:23:20.742" v="12424" actId="20577"/>
          <ac:spMkLst>
            <pc:docMk/>
            <pc:sldMk cId="1695270075" sldId="273"/>
            <ac:spMk id="26" creationId="{930E6655-9B8C-4342-8F35-EEAE42685F46}"/>
          </ac:spMkLst>
        </pc:spChg>
      </pc:sldChg>
      <pc:sldChg chg="modSp add modTransition">
        <pc:chgData name="Diogo Gonçalves Soares" userId="2c72a154214261b9" providerId="LiveId" clId="{587E4ACE-7E12-4080-9ACF-FEC3FF43487E}" dt="2019-04-25T21:11:35.157" v="11246"/>
        <pc:sldMkLst>
          <pc:docMk/>
          <pc:sldMk cId="2934335623" sldId="278"/>
        </pc:sldMkLst>
        <pc:spChg chg="mod">
          <ac:chgData name="Diogo Gonçalves Soares" userId="2c72a154214261b9" providerId="LiveId" clId="{587E4ACE-7E12-4080-9ACF-FEC3FF43487E}" dt="2019-04-25T01:41:28.648" v="11112" actId="1076"/>
          <ac:spMkLst>
            <pc:docMk/>
            <pc:sldMk cId="2934335623" sldId="278"/>
            <ac:spMk id="2" creationId="{4102AEDE-BA0D-4575-AACD-37285D299F54}"/>
          </ac:spMkLst>
        </pc:spChg>
        <pc:spChg chg="mod">
          <ac:chgData name="Diogo Gonçalves Soares" userId="2c72a154214261b9" providerId="LiveId" clId="{587E4ACE-7E12-4080-9ACF-FEC3FF43487E}" dt="2019-04-25T01:41:51.210" v="11118" actId="1076"/>
          <ac:spMkLst>
            <pc:docMk/>
            <pc:sldMk cId="2934335623" sldId="278"/>
            <ac:spMk id="5" creationId="{63EC9C6F-2D64-450C-8534-ABF6078E727F}"/>
          </ac:spMkLst>
        </pc:spChg>
        <pc:spChg chg="mod">
          <ac:chgData name="Diogo Gonçalves Soares" userId="2c72a154214261b9" providerId="LiveId" clId="{587E4ACE-7E12-4080-9ACF-FEC3FF43487E}" dt="2019-04-25T01:42:10.242" v="11121" actId="20577"/>
          <ac:spMkLst>
            <pc:docMk/>
            <pc:sldMk cId="2934335623" sldId="278"/>
            <ac:spMk id="12" creationId="{8FA353AA-B275-4150-9753-F926E4EA4AC4}"/>
          </ac:spMkLst>
        </pc:spChg>
        <pc:spChg chg="mod">
          <ac:chgData name="Diogo Gonçalves Soares" userId="2c72a154214261b9" providerId="LiveId" clId="{587E4ACE-7E12-4080-9ACF-FEC3FF43487E}" dt="2019-04-22T00:36:52.172" v="5104" actId="1076"/>
          <ac:spMkLst>
            <pc:docMk/>
            <pc:sldMk cId="2934335623" sldId="278"/>
            <ac:spMk id="13" creationId="{DFFAD042-AF81-4B92-B6E0-0B5C5C484B34}"/>
          </ac:spMkLst>
        </pc:spChg>
        <pc:spChg chg="mod">
          <ac:chgData name="Diogo Gonçalves Soares" userId="2c72a154214261b9" providerId="LiveId" clId="{587E4ACE-7E12-4080-9ACF-FEC3FF43487E}" dt="2019-04-22T00:13:41.326" v="4963" actId="1076"/>
          <ac:spMkLst>
            <pc:docMk/>
            <pc:sldMk cId="2934335623" sldId="278"/>
            <ac:spMk id="14" creationId="{DFFD6408-896B-445E-8DF7-B5DC06619F34}"/>
          </ac:spMkLst>
        </pc:spChg>
        <pc:spChg chg="mod">
          <ac:chgData name="Diogo Gonçalves Soares" userId="2c72a154214261b9" providerId="LiveId" clId="{587E4ACE-7E12-4080-9ACF-FEC3FF43487E}" dt="2019-04-25T01:41:46.606" v="11116" actId="1076"/>
          <ac:spMkLst>
            <pc:docMk/>
            <pc:sldMk cId="2934335623" sldId="278"/>
            <ac:spMk id="15" creationId="{7BB738A5-C505-47DA-B03D-D9C12C10644B}"/>
          </ac:spMkLst>
        </pc:spChg>
      </pc:sldChg>
      <pc:sldChg chg="addSp delSp modSp add modTransition">
        <pc:chgData name="Diogo Gonçalves Soares" userId="2c72a154214261b9" providerId="LiveId" clId="{587E4ACE-7E12-4080-9ACF-FEC3FF43487E}" dt="2019-04-25T21:11:35.157" v="11246"/>
        <pc:sldMkLst>
          <pc:docMk/>
          <pc:sldMk cId="876392717" sldId="279"/>
        </pc:sldMkLst>
        <pc:spChg chg="del">
          <ac:chgData name="Diogo Gonçalves Soares" userId="2c72a154214261b9" providerId="LiveId" clId="{587E4ACE-7E12-4080-9ACF-FEC3FF43487E}" dt="2019-04-22T00:15:27.499" v="5011" actId="478"/>
          <ac:spMkLst>
            <pc:docMk/>
            <pc:sldMk cId="876392717" sldId="279"/>
            <ac:spMk id="2" creationId="{4102AEDE-BA0D-4575-AACD-37285D299F54}"/>
          </ac:spMkLst>
        </pc:spChg>
        <pc:spChg chg="add del">
          <ac:chgData name="Diogo Gonçalves Soares" userId="2c72a154214261b9" providerId="LiveId" clId="{587E4ACE-7E12-4080-9ACF-FEC3FF43487E}" dt="2019-04-22T00:14:43.898" v="5009"/>
          <ac:spMkLst>
            <pc:docMk/>
            <pc:sldMk cId="876392717" sldId="279"/>
            <ac:spMk id="3" creationId="{E7ABBA16-547C-44DB-A530-0149C48A433E}"/>
          </ac:spMkLst>
        </pc:spChg>
        <pc:spChg chg="add del">
          <ac:chgData name="Diogo Gonçalves Soares" userId="2c72a154214261b9" providerId="LiveId" clId="{587E4ACE-7E12-4080-9ACF-FEC3FF43487E}" dt="2019-04-22T00:18:36.272" v="5018"/>
          <ac:spMkLst>
            <pc:docMk/>
            <pc:sldMk cId="876392717" sldId="279"/>
            <ac:spMk id="4" creationId="{363A1186-652E-4479-A848-A22D95BA2947}"/>
          </ac:spMkLst>
        </pc:spChg>
        <pc:spChg chg="del">
          <ac:chgData name="Diogo Gonçalves Soares" userId="2c72a154214261b9" providerId="LiveId" clId="{587E4ACE-7E12-4080-9ACF-FEC3FF43487E}" dt="2019-04-22T00:15:27.499" v="5011" actId="478"/>
          <ac:spMkLst>
            <pc:docMk/>
            <pc:sldMk cId="876392717" sldId="279"/>
            <ac:spMk id="5" creationId="{63EC9C6F-2D64-450C-8534-ABF6078E727F}"/>
          </ac:spMkLst>
        </pc:spChg>
        <pc:spChg chg="add del mod">
          <ac:chgData name="Diogo Gonçalves Soares" userId="2c72a154214261b9" providerId="LiveId" clId="{587E4ACE-7E12-4080-9ACF-FEC3FF43487E}" dt="2019-04-22T00:36:12.968" v="5091" actId="478"/>
          <ac:spMkLst>
            <pc:docMk/>
            <pc:sldMk cId="876392717" sldId="279"/>
            <ac:spMk id="6" creationId="{AB4AC38C-F68A-4338-9395-2975E1F534FB}"/>
          </ac:spMkLst>
        </pc:spChg>
        <pc:spChg chg="add mod">
          <ac:chgData name="Diogo Gonçalves Soares" userId="2c72a154214261b9" providerId="LiveId" clId="{587E4ACE-7E12-4080-9ACF-FEC3FF43487E}" dt="2019-04-22T00:37:36.016" v="5110" actId="14861"/>
          <ac:spMkLst>
            <pc:docMk/>
            <pc:sldMk cId="876392717" sldId="279"/>
            <ac:spMk id="7" creationId="{4F3F7012-7CF2-499F-8ACF-4D3EFE38295E}"/>
          </ac:spMkLst>
        </pc:spChg>
        <pc:spChg chg="mod">
          <ac:chgData name="Diogo Gonçalves Soares" userId="2c72a154214261b9" providerId="LiveId" clId="{587E4ACE-7E12-4080-9ACF-FEC3FF43487E}" dt="2019-04-25T01:42:00.205" v="11119" actId="20577"/>
          <ac:spMkLst>
            <pc:docMk/>
            <pc:sldMk cId="876392717" sldId="279"/>
            <ac:spMk id="12" creationId="{8FA353AA-B275-4150-9753-F926E4EA4AC4}"/>
          </ac:spMkLst>
        </pc:spChg>
        <pc:spChg chg="del">
          <ac:chgData name="Diogo Gonçalves Soares" userId="2c72a154214261b9" providerId="LiveId" clId="{587E4ACE-7E12-4080-9ACF-FEC3FF43487E}" dt="2019-04-22T00:15:27.499" v="5011" actId="478"/>
          <ac:spMkLst>
            <pc:docMk/>
            <pc:sldMk cId="876392717" sldId="279"/>
            <ac:spMk id="13" creationId="{DFFAD042-AF81-4B92-B6E0-0B5C5C484B34}"/>
          </ac:spMkLst>
        </pc:spChg>
        <pc:spChg chg="mod">
          <ac:chgData name="Diogo Gonçalves Soares" userId="2c72a154214261b9" providerId="LiveId" clId="{587E4ACE-7E12-4080-9ACF-FEC3FF43487E}" dt="2019-04-22T00:14:16.956" v="5007" actId="20577"/>
          <ac:spMkLst>
            <pc:docMk/>
            <pc:sldMk cId="876392717" sldId="279"/>
            <ac:spMk id="14" creationId="{DFFD6408-896B-445E-8DF7-B5DC06619F34}"/>
          </ac:spMkLst>
        </pc:spChg>
        <pc:spChg chg="del">
          <ac:chgData name="Diogo Gonçalves Soares" userId="2c72a154214261b9" providerId="LiveId" clId="{587E4ACE-7E12-4080-9ACF-FEC3FF43487E}" dt="2019-04-22T00:15:27.499" v="5011" actId="478"/>
          <ac:spMkLst>
            <pc:docMk/>
            <pc:sldMk cId="876392717" sldId="279"/>
            <ac:spMk id="15" creationId="{7BB738A5-C505-47DA-B03D-D9C12C10644B}"/>
          </ac:spMkLst>
        </pc:spChg>
        <pc:spChg chg="add del mod">
          <ac:chgData name="Diogo Gonçalves Soares" userId="2c72a154214261b9" providerId="LiveId" clId="{587E4ACE-7E12-4080-9ACF-FEC3FF43487E}" dt="2019-04-22T00:36:33.293" v="5101" actId="478"/>
          <ac:spMkLst>
            <pc:docMk/>
            <pc:sldMk cId="876392717" sldId="279"/>
            <ac:spMk id="16" creationId="{2276D3E2-FFAA-41D1-8A3B-834C94549F79}"/>
          </ac:spMkLst>
        </pc:spChg>
        <pc:spChg chg="add del mod">
          <ac:chgData name="Diogo Gonçalves Soares" userId="2c72a154214261b9" providerId="LiveId" clId="{587E4ACE-7E12-4080-9ACF-FEC3FF43487E}" dt="2019-04-22T00:35:21.827" v="5081" actId="1076"/>
          <ac:spMkLst>
            <pc:docMk/>
            <pc:sldMk cId="876392717" sldId="279"/>
            <ac:spMk id="23" creationId="{BE924BA0-12EC-4D5F-8E17-4C3C0E6FA7B1}"/>
          </ac:spMkLst>
        </pc:spChg>
        <pc:spChg chg="add del mod">
          <ac:chgData name="Diogo Gonçalves Soares" userId="2c72a154214261b9" providerId="LiveId" clId="{587E4ACE-7E12-4080-9ACF-FEC3FF43487E}" dt="2019-04-22T00:35:23.116" v="5084" actId="478"/>
          <ac:spMkLst>
            <pc:docMk/>
            <pc:sldMk cId="876392717" sldId="279"/>
            <ac:spMk id="26" creationId="{930E6655-9B8C-4342-8F35-EEAE42685F46}"/>
          </ac:spMkLst>
        </pc:spChg>
      </pc:sldChg>
      <pc:sldChg chg="delSp modSp add del ord modTransition">
        <pc:chgData name="Diogo Gonçalves Soares" userId="2c72a154214261b9" providerId="LiveId" clId="{587E4ACE-7E12-4080-9ACF-FEC3FF43487E}" dt="2019-04-25T22:07:55.194" v="12204" actId="255"/>
        <pc:sldMkLst>
          <pc:docMk/>
          <pc:sldMk cId="448728061" sldId="280"/>
        </pc:sldMkLst>
        <pc:spChg chg="del mod">
          <ac:chgData name="Diogo Gonçalves Soares" userId="2c72a154214261b9" providerId="LiveId" clId="{587E4ACE-7E12-4080-9ACF-FEC3FF43487E}" dt="2019-04-25T21:36:39.880" v="11725" actId="478"/>
          <ac:spMkLst>
            <pc:docMk/>
            <pc:sldMk cId="448728061" sldId="280"/>
            <ac:spMk id="8" creationId="{B34C6F81-1023-4AC2-AB9C-607B7BF6EB31}"/>
          </ac:spMkLst>
        </pc:spChg>
        <pc:spChg chg="del mod">
          <ac:chgData name="Diogo Gonçalves Soares" userId="2c72a154214261b9" providerId="LiveId" clId="{587E4ACE-7E12-4080-9ACF-FEC3FF43487E}" dt="2019-04-25T21:36:38.497" v="11724" actId="478"/>
          <ac:spMkLst>
            <pc:docMk/>
            <pc:sldMk cId="448728061" sldId="280"/>
            <ac:spMk id="9" creationId="{12434351-62AC-46FA-94DE-58EFFC8DB7FD}"/>
          </ac:spMkLst>
        </pc:spChg>
        <pc:spChg chg="mod">
          <ac:chgData name="Diogo Gonçalves Soares" userId="2c72a154214261b9" providerId="LiveId" clId="{587E4ACE-7E12-4080-9ACF-FEC3FF43487E}" dt="2019-04-25T21:38:29.410" v="11876" actId="1076"/>
          <ac:spMkLst>
            <pc:docMk/>
            <pc:sldMk cId="448728061" sldId="280"/>
            <ac:spMk id="10" creationId="{E7C20544-8007-422B-80D4-9CD9DA68B9BC}"/>
          </ac:spMkLst>
        </pc:spChg>
        <pc:spChg chg="mod">
          <ac:chgData name="Diogo Gonçalves Soares" userId="2c72a154214261b9" providerId="LiveId" clId="{587E4ACE-7E12-4080-9ACF-FEC3FF43487E}" dt="2019-04-25T21:43:51.657" v="11886" actId="20577"/>
          <ac:spMkLst>
            <pc:docMk/>
            <pc:sldMk cId="448728061" sldId="280"/>
            <ac:spMk id="11" creationId="{1367EED1-0A75-4AAC-A716-056AE038FF7D}"/>
          </ac:spMkLst>
        </pc:spChg>
        <pc:spChg chg="mod">
          <ac:chgData name="Diogo Gonçalves Soares" userId="2c72a154214261b9" providerId="LiveId" clId="{587E4ACE-7E12-4080-9ACF-FEC3FF43487E}" dt="2019-04-25T22:07:55.194" v="12204" actId="255"/>
          <ac:spMkLst>
            <pc:docMk/>
            <pc:sldMk cId="448728061" sldId="280"/>
            <ac:spMk id="12" creationId="{8FA353AA-B275-4150-9753-F926E4EA4AC4}"/>
          </ac:spMkLst>
        </pc:spChg>
        <pc:spChg chg="mod">
          <ac:chgData name="Diogo Gonçalves Soares" userId="2c72a154214261b9" providerId="LiveId" clId="{587E4ACE-7E12-4080-9ACF-FEC3FF43487E}" dt="2019-04-22T00:38:11.219" v="5117" actId="20577"/>
          <ac:spMkLst>
            <pc:docMk/>
            <pc:sldMk cId="448728061" sldId="280"/>
            <ac:spMk id="26" creationId="{930E6655-9B8C-4342-8F35-EEAE42685F46}"/>
          </ac:spMkLst>
        </pc:spChg>
      </pc:sldChg>
      <pc:sldChg chg="addSp delSp modSp add ord modTransition">
        <pc:chgData name="Diogo Gonçalves Soares" userId="2c72a154214261b9" providerId="LiveId" clId="{587E4ACE-7E12-4080-9ACF-FEC3FF43487E}" dt="2019-04-25T21:11:35.157" v="11246"/>
        <pc:sldMkLst>
          <pc:docMk/>
          <pc:sldMk cId="3888488513" sldId="281"/>
        </pc:sldMkLst>
        <pc:spChg chg="add mod">
          <ac:chgData name="Diogo Gonçalves Soares" userId="2c72a154214261b9" providerId="LiveId" clId="{587E4ACE-7E12-4080-9ACF-FEC3FF43487E}" dt="2019-04-22T16:15:45.858" v="5899" actId="1076"/>
          <ac:spMkLst>
            <pc:docMk/>
            <pc:sldMk cId="3888488513" sldId="281"/>
            <ac:spMk id="2" creationId="{9B10F995-7232-4D6E-B9EE-8361D1EE7AC4}"/>
          </ac:spMkLst>
        </pc:spChg>
        <pc:spChg chg="add del mod">
          <ac:chgData name="Diogo Gonçalves Soares" userId="2c72a154214261b9" providerId="LiveId" clId="{587E4ACE-7E12-4080-9ACF-FEC3FF43487E}" dt="2019-04-22T15:35:17.678" v="5582"/>
          <ac:spMkLst>
            <pc:docMk/>
            <pc:sldMk cId="3888488513" sldId="281"/>
            <ac:spMk id="3" creationId="{A27C7140-F1DB-435B-A6F4-78CF9FA474EC}"/>
          </ac:spMkLst>
        </pc:spChg>
        <pc:spChg chg="del">
          <ac:chgData name="Diogo Gonçalves Soares" userId="2c72a154214261b9" providerId="LiveId" clId="{587E4ACE-7E12-4080-9ACF-FEC3FF43487E}" dt="2019-04-22T00:48:29.275" v="5362" actId="478"/>
          <ac:spMkLst>
            <pc:docMk/>
            <pc:sldMk cId="3888488513" sldId="281"/>
            <ac:spMk id="7" creationId="{4F3F7012-7CF2-499F-8ACF-4D3EFE38295E}"/>
          </ac:spMkLst>
        </pc:spChg>
        <pc:spChg chg="add mod">
          <ac:chgData name="Diogo Gonçalves Soares" userId="2c72a154214261b9" providerId="LiveId" clId="{587E4ACE-7E12-4080-9ACF-FEC3FF43487E}" dt="2019-04-22T16:05:01.786" v="5808" actId="1076"/>
          <ac:spMkLst>
            <pc:docMk/>
            <pc:sldMk cId="3888488513" sldId="281"/>
            <ac:spMk id="7" creationId="{7661244A-5D31-487C-8CD4-04F1106D5349}"/>
          </ac:spMkLst>
        </pc:spChg>
        <pc:spChg chg="add mod">
          <ac:chgData name="Diogo Gonçalves Soares" userId="2c72a154214261b9" providerId="LiveId" clId="{587E4ACE-7E12-4080-9ACF-FEC3FF43487E}" dt="2019-04-22T15:23:05.572" v="5450" actId="1076"/>
          <ac:spMkLst>
            <pc:docMk/>
            <pc:sldMk cId="3888488513" sldId="281"/>
            <ac:spMk id="8" creationId="{28D674FC-5091-42D7-A9CB-23BB77CEC975}"/>
          </ac:spMkLst>
        </pc:spChg>
        <pc:spChg chg="add mod">
          <ac:chgData name="Diogo Gonçalves Soares" userId="2c72a154214261b9" providerId="LiveId" clId="{587E4ACE-7E12-4080-9ACF-FEC3FF43487E}" dt="2019-04-22T16:05:01.786" v="5808" actId="1076"/>
          <ac:spMkLst>
            <pc:docMk/>
            <pc:sldMk cId="3888488513" sldId="281"/>
            <ac:spMk id="9" creationId="{541AED59-A3D8-47D5-B988-1DD68BC4CCDB}"/>
          </ac:spMkLst>
        </pc:spChg>
        <pc:spChg chg="add del mod">
          <ac:chgData name="Diogo Gonçalves Soares" userId="2c72a154214261b9" providerId="LiveId" clId="{587E4ACE-7E12-4080-9ACF-FEC3FF43487E}" dt="2019-04-22T15:41:26.209" v="5670" actId="478"/>
          <ac:spMkLst>
            <pc:docMk/>
            <pc:sldMk cId="3888488513" sldId="281"/>
            <ac:spMk id="10" creationId="{AD261B85-4E17-4C76-9964-43C635BC91CF}"/>
          </ac:spMkLst>
        </pc:spChg>
        <pc:spChg chg="add del mod">
          <ac:chgData name="Diogo Gonçalves Soares" userId="2c72a154214261b9" providerId="LiveId" clId="{587E4ACE-7E12-4080-9ACF-FEC3FF43487E}" dt="2019-04-22T15:41:26.509" v="5671" actId="478"/>
          <ac:spMkLst>
            <pc:docMk/>
            <pc:sldMk cId="3888488513" sldId="281"/>
            <ac:spMk id="11" creationId="{1BC5F336-F08E-4C7B-968A-F3EA7AB4BED5}"/>
          </ac:spMkLst>
        </pc:spChg>
        <pc:spChg chg="mod">
          <ac:chgData name="Diogo Gonçalves Soares" userId="2c72a154214261b9" providerId="LiveId" clId="{587E4ACE-7E12-4080-9ACF-FEC3FF43487E}" dt="2019-04-25T01:42:14.253" v="11122" actId="20577"/>
          <ac:spMkLst>
            <pc:docMk/>
            <pc:sldMk cId="3888488513" sldId="281"/>
            <ac:spMk id="12" creationId="{8FA353AA-B275-4150-9753-F926E4EA4AC4}"/>
          </ac:spMkLst>
        </pc:spChg>
        <pc:spChg chg="add del mod">
          <ac:chgData name="Diogo Gonçalves Soares" userId="2c72a154214261b9" providerId="LiveId" clId="{587E4ACE-7E12-4080-9ACF-FEC3FF43487E}" dt="2019-04-22T15:38:42.714" v="5659" actId="478"/>
          <ac:spMkLst>
            <pc:docMk/>
            <pc:sldMk cId="3888488513" sldId="281"/>
            <ac:spMk id="13" creationId="{7AD092C2-4C44-4359-BA3A-1226874AEF18}"/>
          </ac:spMkLst>
        </pc:spChg>
        <pc:spChg chg="mod">
          <ac:chgData name="Diogo Gonçalves Soares" userId="2c72a154214261b9" providerId="LiveId" clId="{587E4ACE-7E12-4080-9ACF-FEC3FF43487E}" dt="2019-04-22T00:39:58.812" v="5208" actId="20577"/>
          <ac:spMkLst>
            <pc:docMk/>
            <pc:sldMk cId="3888488513" sldId="281"/>
            <ac:spMk id="14" creationId="{DFFD6408-896B-445E-8DF7-B5DC06619F34}"/>
          </ac:spMkLst>
        </pc:spChg>
        <pc:spChg chg="add mod">
          <ac:chgData name="Diogo Gonçalves Soares" userId="2c72a154214261b9" providerId="LiveId" clId="{587E4ACE-7E12-4080-9ACF-FEC3FF43487E}" dt="2019-04-22T16:05:01.786" v="5808" actId="1076"/>
          <ac:spMkLst>
            <pc:docMk/>
            <pc:sldMk cId="3888488513" sldId="281"/>
            <ac:spMk id="15" creationId="{34A6BAA1-D187-449F-8927-67CD2D9C3D5F}"/>
          </ac:spMkLst>
        </pc:spChg>
        <pc:spChg chg="add mod">
          <ac:chgData name="Diogo Gonçalves Soares" userId="2c72a154214261b9" providerId="LiveId" clId="{587E4ACE-7E12-4080-9ACF-FEC3FF43487E}" dt="2019-04-22T16:05:01.786" v="5808" actId="1076"/>
          <ac:spMkLst>
            <pc:docMk/>
            <pc:sldMk cId="3888488513" sldId="281"/>
            <ac:spMk id="16" creationId="{3D64776F-DCDF-4117-BC94-54BE065764E0}"/>
          </ac:spMkLst>
        </pc:spChg>
        <pc:spChg chg="del">
          <ac:chgData name="Diogo Gonçalves Soares" userId="2c72a154214261b9" providerId="LiveId" clId="{587E4ACE-7E12-4080-9ACF-FEC3FF43487E}" dt="2019-04-22T00:48:30.168" v="5363" actId="478"/>
          <ac:spMkLst>
            <pc:docMk/>
            <pc:sldMk cId="3888488513" sldId="281"/>
            <ac:spMk id="23" creationId="{BE924BA0-12EC-4D5F-8E17-4C3C0E6FA7B1}"/>
          </ac:spMkLst>
        </pc:spChg>
        <pc:spChg chg="mod">
          <ac:chgData name="Diogo Gonçalves Soares" userId="2c72a154214261b9" providerId="LiveId" clId="{587E4ACE-7E12-4080-9ACF-FEC3FF43487E}" dt="2019-04-22T00:48:09.540" v="5361" actId="20577"/>
          <ac:spMkLst>
            <pc:docMk/>
            <pc:sldMk cId="3888488513" sldId="281"/>
            <ac:spMk id="26" creationId="{930E6655-9B8C-4342-8F35-EEAE42685F46}"/>
          </ac:spMkLst>
        </pc:spChg>
        <pc:spChg chg="add del mod">
          <ac:chgData name="Diogo Gonçalves Soares" userId="2c72a154214261b9" providerId="LiveId" clId="{587E4ACE-7E12-4080-9ACF-FEC3FF43487E}" dt="2019-04-22T15:51:04.598" v="5703" actId="478"/>
          <ac:spMkLst>
            <pc:docMk/>
            <pc:sldMk cId="3888488513" sldId="281"/>
            <ac:spMk id="36" creationId="{821FFF0D-4077-4964-B318-9B601A3DBDB6}"/>
          </ac:spMkLst>
        </pc:spChg>
        <pc:spChg chg="add del mod">
          <ac:chgData name="Diogo Gonçalves Soares" userId="2c72a154214261b9" providerId="LiveId" clId="{587E4ACE-7E12-4080-9ACF-FEC3FF43487E}" dt="2019-04-22T16:00:11.255" v="5717" actId="11529"/>
          <ac:spMkLst>
            <pc:docMk/>
            <pc:sldMk cId="3888488513" sldId="281"/>
            <ac:spMk id="41" creationId="{8853F39A-6D57-4C52-9F16-25B0C2866637}"/>
          </ac:spMkLst>
        </pc:spChg>
        <pc:spChg chg="add mod">
          <ac:chgData name="Diogo Gonçalves Soares" userId="2c72a154214261b9" providerId="LiveId" clId="{587E4ACE-7E12-4080-9ACF-FEC3FF43487E}" dt="2019-04-22T16:05:01.786" v="5808" actId="1076"/>
          <ac:spMkLst>
            <pc:docMk/>
            <pc:sldMk cId="3888488513" sldId="281"/>
            <ac:spMk id="42" creationId="{3A60DF1E-434E-4A49-BA32-3BE09C32FBC6}"/>
          </ac:spMkLst>
        </pc:spChg>
        <pc:spChg chg="add mod">
          <ac:chgData name="Diogo Gonçalves Soares" userId="2c72a154214261b9" providerId="LiveId" clId="{587E4ACE-7E12-4080-9ACF-FEC3FF43487E}" dt="2019-04-22T16:05:01.786" v="5808" actId="1076"/>
          <ac:spMkLst>
            <pc:docMk/>
            <pc:sldMk cId="3888488513" sldId="281"/>
            <ac:spMk id="59" creationId="{DF47C402-1829-48DD-83B6-8FF28E7A076D}"/>
          </ac:spMkLst>
        </pc:spChg>
        <pc:spChg chg="add del">
          <ac:chgData name="Diogo Gonçalves Soares" userId="2c72a154214261b9" providerId="LiveId" clId="{587E4ACE-7E12-4080-9ACF-FEC3FF43487E}" dt="2019-04-22T16:02:07.448" v="5750"/>
          <ac:spMkLst>
            <pc:docMk/>
            <pc:sldMk cId="3888488513" sldId="281"/>
            <ac:spMk id="62" creationId="{1150A2BC-CA42-454D-BD48-85EC117F0EA6}"/>
          </ac:spMkLst>
        </pc:spChg>
        <pc:spChg chg="add mod">
          <ac:chgData name="Diogo Gonçalves Soares" userId="2c72a154214261b9" providerId="LiveId" clId="{587E4ACE-7E12-4080-9ACF-FEC3FF43487E}" dt="2019-04-22T16:08:15.662" v="5896" actId="1076"/>
          <ac:spMkLst>
            <pc:docMk/>
            <pc:sldMk cId="3888488513" sldId="281"/>
            <ac:spMk id="77" creationId="{3BF6086C-8AB0-4B8E-AD5C-920531C3E0DA}"/>
          </ac:spMkLst>
        </pc:spChg>
        <pc:spChg chg="add mod">
          <ac:chgData name="Diogo Gonçalves Soares" userId="2c72a154214261b9" providerId="LiveId" clId="{587E4ACE-7E12-4080-9ACF-FEC3FF43487E}" dt="2019-04-22T16:08:22.305" v="5897" actId="1076"/>
          <ac:spMkLst>
            <pc:docMk/>
            <pc:sldMk cId="3888488513" sldId="281"/>
            <ac:spMk id="78" creationId="{7240C1C9-3B0F-4B25-AA59-0AC18C12ABE0}"/>
          </ac:spMkLst>
        </pc:spChg>
        <pc:spChg chg="mod">
          <ac:chgData name="Diogo Gonçalves Soares" userId="2c72a154214261b9" providerId="LiveId" clId="{587E4ACE-7E12-4080-9ACF-FEC3FF43487E}" dt="2019-04-23T00:38:47.211" v="9608" actId="1036"/>
          <ac:spMkLst>
            <pc:docMk/>
            <pc:sldMk cId="3888488513" sldId="281"/>
            <ac:spMk id="91" creationId="{640F77B7-03EE-4A0C-86CE-AB101A77553C}"/>
          </ac:spMkLst>
        </pc:spChg>
        <pc:grpChg chg="add del mod">
          <ac:chgData name="Diogo Gonçalves Soares" userId="2c72a154214261b9" providerId="LiveId" clId="{587E4ACE-7E12-4080-9ACF-FEC3FF43487E}" dt="2019-04-22T16:16:14.046" v="5902" actId="478"/>
          <ac:grpSpMkLst>
            <pc:docMk/>
            <pc:sldMk cId="3888488513" sldId="281"/>
            <ac:grpSpMk id="80" creationId="{1418202F-CDFA-46C6-B247-98D00578F80A}"/>
          </ac:grpSpMkLst>
        </pc:grpChg>
        <pc:grpChg chg="add del">
          <ac:chgData name="Diogo Gonçalves Soares" userId="2c72a154214261b9" providerId="LiveId" clId="{587E4ACE-7E12-4080-9ACF-FEC3FF43487E}" dt="2019-04-22T16:17:17.799" v="5915" actId="478"/>
          <ac:grpSpMkLst>
            <pc:docMk/>
            <pc:sldMk cId="3888488513" sldId="281"/>
            <ac:grpSpMk id="87" creationId="{491E8B91-F681-4175-80BD-C4B16FEF60A2}"/>
          </ac:grpSpMkLst>
        </pc:grpChg>
        <pc:grpChg chg="mod topLvl">
          <ac:chgData name="Diogo Gonçalves Soares" userId="2c72a154214261b9" providerId="LiveId" clId="{587E4ACE-7E12-4080-9ACF-FEC3FF43487E}" dt="2019-04-22T16:22:36.502" v="6042" actId="14861"/>
          <ac:grpSpMkLst>
            <pc:docMk/>
            <pc:sldMk cId="3888488513" sldId="281"/>
            <ac:grpSpMk id="89" creationId="{97A59A1C-1058-4A8A-9C87-9C565B7800C8}"/>
          </ac:grpSpMkLst>
        </pc:grpChg>
        <pc:picChg chg="add del mod">
          <ac:chgData name="Diogo Gonçalves Soares" userId="2c72a154214261b9" providerId="LiveId" clId="{587E4ACE-7E12-4080-9ACF-FEC3FF43487E}" dt="2019-04-22T16:16:14.046" v="5902" actId="478"/>
          <ac:picMkLst>
            <pc:docMk/>
            <pc:sldMk cId="3888488513" sldId="281"/>
            <ac:picMk id="79" creationId="{EEE03AD8-3E29-447C-B537-DE295741B985}"/>
          </ac:picMkLst>
        </pc:picChg>
        <pc:picChg chg="add del mod ord">
          <ac:chgData name="Diogo Gonçalves Soares" userId="2c72a154214261b9" providerId="LiveId" clId="{587E4ACE-7E12-4080-9ACF-FEC3FF43487E}" dt="2019-04-22T16:22:32.528" v="6041" actId="14861"/>
          <ac:picMkLst>
            <pc:docMk/>
            <pc:sldMk cId="3888488513" sldId="281"/>
            <ac:picMk id="84" creationId="{7FB17FAC-0E60-449F-B96A-06B17F5F84E3}"/>
          </ac:picMkLst>
        </pc:picChg>
        <pc:picChg chg="add del">
          <ac:chgData name="Diogo Gonçalves Soares" userId="2c72a154214261b9" providerId="LiveId" clId="{587E4ACE-7E12-4080-9ACF-FEC3FF43487E}" dt="2019-04-22T16:17:04.681" v="5913"/>
          <ac:picMkLst>
            <pc:docMk/>
            <pc:sldMk cId="3888488513" sldId="281"/>
            <ac:picMk id="85" creationId="{5A178914-21FC-4F33-AEEF-5F74B6E6B7E0}"/>
          </ac:picMkLst>
        </pc:picChg>
        <pc:picChg chg="add mod">
          <ac:chgData name="Diogo Gonçalves Soares" userId="2c72a154214261b9" providerId="LiveId" clId="{587E4ACE-7E12-4080-9ACF-FEC3FF43487E}" dt="2019-04-22T16:17:04.273" v="5912" actId="571"/>
          <ac:picMkLst>
            <pc:docMk/>
            <pc:sldMk cId="3888488513" sldId="281"/>
            <ac:picMk id="86" creationId="{D45D6448-D662-4E6F-9617-40A626D3F45A}"/>
          </ac:picMkLst>
        </pc:picChg>
        <pc:picChg chg="del topLvl">
          <ac:chgData name="Diogo Gonçalves Soares" userId="2c72a154214261b9" providerId="LiveId" clId="{587E4ACE-7E12-4080-9ACF-FEC3FF43487E}" dt="2019-04-22T16:17:17.799" v="5915" actId="478"/>
          <ac:picMkLst>
            <pc:docMk/>
            <pc:sldMk cId="3888488513" sldId="281"/>
            <ac:picMk id="88" creationId="{5497DA61-B836-4C52-B217-EE6EC4B1C47D}"/>
          </ac:picMkLst>
        </pc:picChg>
        <pc:cxnChg chg="add del mod">
          <ac:chgData name="Diogo Gonçalves Soares" userId="2c72a154214261b9" providerId="LiveId" clId="{587E4ACE-7E12-4080-9ACF-FEC3FF43487E}" dt="2019-04-22T15:42:27.900" v="5690" actId="478"/>
          <ac:cxnSpMkLst>
            <pc:docMk/>
            <pc:sldMk cId="3888488513" sldId="281"/>
            <ac:cxnSpMk id="17" creationId="{0CA6B0E9-B46A-46D5-93EE-10182F515AD7}"/>
          </ac:cxnSpMkLst>
        </pc:cxnChg>
        <pc:cxnChg chg="add mod">
          <ac:chgData name="Diogo Gonçalves Soares" userId="2c72a154214261b9" providerId="LiveId" clId="{587E4ACE-7E12-4080-9ACF-FEC3FF43487E}" dt="2019-04-22T16:05:01.786" v="5808" actId="1076"/>
          <ac:cxnSpMkLst>
            <pc:docMk/>
            <pc:sldMk cId="3888488513" sldId="281"/>
            <ac:cxnSpMk id="19" creationId="{72BBFA9F-EE50-4919-BA18-F5D5733A277D}"/>
          </ac:cxnSpMkLst>
        </pc:cxnChg>
        <pc:cxnChg chg="add mod">
          <ac:chgData name="Diogo Gonçalves Soares" userId="2c72a154214261b9" providerId="LiveId" clId="{587E4ACE-7E12-4080-9ACF-FEC3FF43487E}" dt="2019-04-22T16:05:01.786" v="5808" actId="1076"/>
          <ac:cxnSpMkLst>
            <pc:docMk/>
            <pc:sldMk cId="3888488513" sldId="281"/>
            <ac:cxnSpMk id="29" creationId="{B7DDE927-5740-4EA3-9624-97EBBACB8FF0}"/>
          </ac:cxnSpMkLst>
        </pc:cxnChg>
        <pc:cxnChg chg="add mod">
          <ac:chgData name="Diogo Gonçalves Soares" userId="2c72a154214261b9" providerId="LiveId" clId="{587E4ACE-7E12-4080-9ACF-FEC3FF43487E}" dt="2019-04-22T16:05:01.786" v="5808" actId="1076"/>
          <ac:cxnSpMkLst>
            <pc:docMk/>
            <pc:sldMk cId="3888488513" sldId="281"/>
            <ac:cxnSpMk id="43" creationId="{64FE32B8-91BF-4594-B6D4-505C3100728F}"/>
          </ac:cxnSpMkLst>
        </pc:cxnChg>
        <pc:cxnChg chg="add mod">
          <ac:chgData name="Diogo Gonçalves Soares" userId="2c72a154214261b9" providerId="LiveId" clId="{587E4ACE-7E12-4080-9ACF-FEC3FF43487E}" dt="2019-04-22T16:05:01.786" v="5808" actId="1076"/>
          <ac:cxnSpMkLst>
            <pc:docMk/>
            <pc:sldMk cId="3888488513" sldId="281"/>
            <ac:cxnSpMk id="49" creationId="{8B7BC8C6-3F64-4771-8148-CD7BFFE65E08}"/>
          </ac:cxnSpMkLst>
        </pc:cxnChg>
        <pc:cxnChg chg="add mod">
          <ac:chgData name="Diogo Gonçalves Soares" userId="2c72a154214261b9" providerId="LiveId" clId="{587E4ACE-7E12-4080-9ACF-FEC3FF43487E}" dt="2019-04-22T16:05:01.786" v="5808" actId="1076"/>
          <ac:cxnSpMkLst>
            <pc:docMk/>
            <pc:sldMk cId="3888488513" sldId="281"/>
            <ac:cxnSpMk id="56" creationId="{28D759B4-AF30-4688-9613-0C5A1A33E2D8}"/>
          </ac:cxnSpMkLst>
        </pc:cxnChg>
        <pc:cxnChg chg="add mod">
          <ac:chgData name="Diogo Gonçalves Soares" userId="2c72a154214261b9" providerId="LiveId" clId="{587E4ACE-7E12-4080-9ACF-FEC3FF43487E}" dt="2019-04-22T16:08:34.486" v="5898" actId="14861"/>
          <ac:cxnSpMkLst>
            <pc:docMk/>
            <pc:sldMk cId="3888488513" sldId="281"/>
            <ac:cxnSpMk id="72" creationId="{7F084848-30AF-4314-8530-80F9CA4F4C40}"/>
          </ac:cxnSpMkLst>
        </pc:cxnChg>
        <pc:cxnChg chg="add mod ord">
          <ac:chgData name="Diogo Gonçalves Soares" userId="2c72a154214261b9" providerId="LiveId" clId="{587E4ACE-7E12-4080-9ACF-FEC3FF43487E}" dt="2019-04-22T16:16:33.838" v="5907" actId="167"/>
          <ac:cxnSpMkLst>
            <pc:docMk/>
            <pc:sldMk cId="3888488513" sldId="281"/>
            <ac:cxnSpMk id="75" creationId="{775EED4C-08B4-46A7-ACF8-81E218805015}"/>
          </ac:cxnSpMkLst>
        </pc:cxnChg>
      </pc:sldChg>
      <pc:sldChg chg="addSp delSp modSp add modTransition">
        <pc:chgData name="Diogo Gonçalves Soares" userId="2c72a154214261b9" providerId="LiveId" clId="{587E4ACE-7E12-4080-9ACF-FEC3FF43487E}" dt="2019-04-25T21:31:11.981" v="11717" actId="20577"/>
        <pc:sldMkLst>
          <pc:docMk/>
          <pc:sldMk cId="3263952954" sldId="282"/>
        </pc:sldMkLst>
        <pc:spChg chg="add del mod">
          <ac:chgData name="Diogo Gonçalves Soares" userId="2c72a154214261b9" providerId="LiveId" clId="{587E4ACE-7E12-4080-9ACF-FEC3FF43487E}" dt="2019-04-22T20:01:38.091" v="6384"/>
          <ac:spMkLst>
            <pc:docMk/>
            <pc:sldMk cId="3263952954" sldId="282"/>
            <ac:spMk id="2" creationId="{1F9F241D-E74C-482F-9B54-7475DDBF2FF5}"/>
          </ac:spMkLst>
        </pc:spChg>
        <pc:spChg chg="add mod">
          <ac:chgData name="Diogo Gonçalves Soares" userId="2c72a154214261b9" providerId="LiveId" clId="{587E4ACE-7E12-4080-9ACF-FEC3FF43487E}" dt="2019-04-25T01:42:04.403" v="11120" actId="20577"/>
          <ac:spMkLst>
            <pc:docMk/>
            <pc:sldMk cId="3263952954" sldId="282"/>
            <ac:spMk id="6" creationId="{46669FC5-2C8D-4759-91B8-6619127F2132}"/>
          </ac:spMkLst>
        </pc:spChg>
        <pc:spChg chg="add del mod">
          <ac:chgData name="Diogo Gonçalves Soares" userId="2c72a154214261b9" providerId="LiveId" clId="{587E4ACE-7E12-4080-9ACF-FEC3FF43487E}" dt="2019-04-22T20:02:21.116" v="6425" actId="478"/>
          <ac:spMkLst>
            <pc:docMk/>
            <pc:sldMk cId="3263952954" sldId="282"/>
            <ac:spMk id="7" creationId="{6FF49490-CB84-44BA-8CE9-1231DD608B45}"/>
          </ac:spMkLst>
        </pc:spChg>
        <pc:spChg chg="del">
          <ac:chgData name="Diogo Gonçalves Soares" userId="2c72a154214261b9" providerId="LiveId" clId="{587E4ACE-7E12-4080-9ACF-FEC3FF43487E}" dt="2019-04-22T00:43:02.704" v="5238" actId="478"/>
          <ac:spMkLst>
            <pc:docMk/>
            <pc:sldMk cId="3263952954" sldId="282"/>
            <ac:spMk id="8" creationId="{B34C6F81-1023-4AC2-AB9C-607B7BF6EB31}"/>
          </ac:spMkLst>
        </pc:spChg>
        <pc:spChg chg="add mod">
          <ac:chgData name="Diogo Gonçalves Soares" userId="2c72a154214261b9" providerId="LiveId" clId="{587E4ACE-7E12-4080-9ACF-FEC3FF43487E}" dt="2019-04-22T20:04:38.635" v="6483" actId="1076"/>
          <ac:spMkLst>
            <pc:docMk/>
            <pc:sldMk cId="3263952954" sldId="282"/>
            <ac:spMk id="8" creationId="{F8798A36-4E2A-464A-8E4F-52674140BDBD}"/>
          </ac:spMkLst>
        </pc:spChg>
        <pc:spChg chg="del">
          <ac:chgData name="Diogo Gonçalves Soares" userId="2c72a154214261b9" providerId="LiveId" clId="{587E4ACE-7E12-4080-9ACF-FEC3FF43487E}" dt="2019-04-22T00:43:02.704" v="5238" actId="478"/>
          <ac:spMkLst>
            <pc:docMk/>
            <pc:sldMk cId="3263952954" sldId="282"/>
            <ac:spMk id="9" creationId="{12434351-62AC-46FA-94DE-58EFFC8DB7FD}"/>
          </ac:spMkLst>
        </pc:spChg>
        <pc:spChg chg="del">
          <ac:chgData name="Diogo Gonçalves Soares" userId="2c72a154214261b9" providerId="LiveId" clId="{587E4ACE-7E12-4080-9ACF-FEC3FF43487E}" dt="2019-04-22T00:43:02.704" v="5238" actId="478"/>
          <ac:spMkLst>
            <pc:docMk/>
            <pc:sldMk cId="3263952954" sldId="282"/>
            <ac:spMk id="10" creationId="{E7C20544-8007-422B-80D4-9CD9DA68B9BC}"/>
          </ac:spMkLst>
        </pc:spChg>
        <pc:spChg chg="del">
          <ac:chgData name="Diogo Gonçalves Soares" userId="2c72a154214261b9" providerId="LiveId" clId="{587E4ACE-7E12-4080-9ACF-FEC3FF43487E}" dt="2019-04-22T00:43:02.704" v="5238" actId="478"/>
          <ac:spMkLst>
            <pc:docMk/>
            <pc:sldMk cId="3263952954" sldId="282"/>
            <ac:spMk id="11" creationId="{1367EED1-0A75-4AAC-A716-056AE038FF7D}"/>
          </ac:spMkLst>
        </pc:spChg>
        <pc:spChg chg="del">
          <ac:chgData name="Diogo Gonçalves Soares" userId="2c72a154214261b9" providerId="LiveId" clId="{587E4ACE-7E12-4080-9ACF-FEC3FF43487E}" dt="2019-04-22T00:43:01.785" v="5237" actId="478"/>
          <ac:spMkLst>
            <pc:docMk/>
            <pc:sldMk cId="3263952954" sldId="282"/>
            <ac:spMk id="12" creationId="{8FA353AA-B275-4150-9753-F926E4EA4AC4}"/>
          </ac:spMkLst>
        </pc:spChg>
        <pc:spChg chg="add mod">
          <ac:chgData name="Diogo Gonçalves Soares" userId="2c72a154214261b9" providerId="LiveId" clId="{587E4ACE-7E12-4080-9ACF-FEC3FF43487E}" dt="2019-04-22T21:17:40.687" v="7298" actId="1076"/>
          <ac:spMkLst>
            <pc:docMk/>
            <pc:sldMk cId="3263952954" sldId="282"/>
            <ac:spMk id="13" creationId="{EED891DB-ED07-4EE3-94BE-62BDF9936905}"/>
          </ac:spMkLst>
        </pc:spChg>
        <pc:spChg chg="mod">
          <ac:chgData name="Diogo Gonçalves Soares" userId="2c72a154214261b9" providerId="LiveId" clId="{587E4ACE-7E12-4080-9ACF-FEC3FF43487E}" dt="2019-04-22T21:20:56.344" v="7407" actId="20577"/>
          <ac:spMkLst>
            <pc:docMk/>
            <pc:sldMk cId="3263952954" sldId="282"/>
            <ac:spMk id="14" creationId="{DFFD6408-896B-445E-8DF7-B5DC06619F34}"/>
          </ac:spMkLst>
        </pc:spChg>
        <pc:spChg chg="add mod">
          <ac:chgData name="Diogo Gonçalves Soares" userId="2c72a154214261b9" providerId="LiveId" clId="{587E4ACE-7E12-4080-9ACF-FEC3FF43487E}" dt="2019-04-22T20:03:23.338" v="6464" actId="1076"/>
          <ac:spMkLst>
            <pc:docMk/>
            <pc:sldMk cId="3263952954" sldId="282"/>
            <ac:spMk id="15" creationId="{73D3B1C0-21EE-46D3-890C-BF5AC23382D2}"/>
          </ac:spMkLst>
        </pc:spChg>
        <pc:spChg chg="add del mod">
          <ac:chgData name="Diogo Gonçalves Soares" userId="2c72a154214261b9" providerId="LiveId" clId="{587E4ACE-7E12-4080-9ACF-FEC3FF43487E}" dt="2019-04-22T21:04:30.377" v="6799" actId="478"/>
          <ac:spMkLst>
            <pc:docMk/>
            <pc:sldMk cId="3263952954" sldId="282"/>
            <ac:spMk id="17" creationId="{0CEEB8A1-1B24-4114-8154-C7E8956FDC61}"/>
          </ac:spMkLst>
        </pc:spChg>
        <pc:spChg chg="add del mod">
          <ac:chgData name="Diogo Gonçalves Soares" userId="2c72a154214261b9" providerId="LiveId" clId="{587E4ACE-7E12-4080-9ACF-FEC3FF43487E}" dt="2019-04-22T21:06:31.358" v="6828" actId="478"/>
          <ac:spMkLst>
            <pc:docMk/>
            <pc:sldMk cId="3263952954" sldId="282"/>
            <ac:spMk id="22" creationId="{8A94D0DE-C13D-481F-B66D-8B2DC5ADE789}"/>
          </ac:spMkLst>
        </pc:spChg>
        <pc:spChg chg="del">
          <ac:chgData name="Diogo Gonçalves Soares" userId="2c72a154214261b9" providerId="LiveId" clId="{587E4ACE-7E12-4080-9ACF-FEC3FF43487E}" dt="2019-04-22T00:43:00.716" v="5236" actId="478"/>
          <ac:spMkLst>
            <pc:docMk/>
            <pc:sldMk cId="3263952954" sldId="282"/>
            <ac:spMk id="26" creationId="{930E6655-9B8C-4342-8F35-EEAE42685F46}"/>
          </ac:spMkLst>
        </pc:spChg>
        <pc:spChg chg="add mod">
          <ac:chgData name="Diogo Gonçalves Soares" userId="2c72a154214261b9" providerId="LiveId" clId="{587E4ACE-7E12-4080-9ACF-FEC3FF43487E}" dt="2019-04-22T21:01:03.988" v="6741" actId="1076"/>
          <ac:spMkLst>
            <pc:docMk/>
            <pc:sldMk cId="3263952954" sldId="282"/>
            <ac:spMk id="29" creationId="{06D66AD0-628A-4469-84DB-91804E0D392E}"/>
          </ac:spMkLst>
        </pc:spChg>
        <pc:spChg chg="add del mod">
          <ac:chgData name="Diogo Gonçalves Soares" userId="2c72a154214261b9" providerId="LiveId" clId="{587E4ACE-7E12-4080-9ACF-FEC3FF43487E}" dt="2019-04-22T21:01:11.514" v="6742" actId="1076"/>
          <ac:spMkLst>
            <pc:docMk/>
            <pc:sldMk cId="3263952954" sldId="282"/>
            <ac:spMk id="33" creationId="{0ECA23E4-D807-4C7D-B6B2-89C39D4F74CB}"/>
          </ac:spMkLst>
        </pc:spChg>
        <pc:spChg chg="add mod">
          <ac:chgData name="Diogo Gonçalves Soares" userId="2c72a154214261b9" providerId="LiveId" clId="{587E4ACE-7E12-4080-9ACF-FEC3FF43487E}" dt="2019-04-22T20:59:08.459" v="6719" actId="14100"/>
          <ac:spMkLst>
            <pc:docMk/>
            <pc:sldMk cId="3263952954" sldId="282"/>
            <ac:spMk id="59" creationId="{4C105F02-7D24-438F-BF62-1A51ADCD730C}"/>
          </ac:spMkLst>
        </pc:spChg>
        <pc:spChg chg="add mod">
          <ac:chgData name="Diogo Gonçalves Soares" userId="2c72a154214261b9" providerId="LiveId" clId="{587E4ACE-7E12-4080-9ACF-FEC3FF43487E}" dt="2019-04-22T21:00:55.290" v="6737" actId="1076"/>
          <ac:spMkLst>
            <pc:docMk/>
            <pc:sldMk cId="3263952954" sldId="282"/>
            <ac:spMk id="64" creationId="{05D2BA5B-909D-40E0-BFBD-1E6FDC871DFA}"/>
          </ac:spMkLst>
        </pc:spChg>
        <pc:spChg chg="add mod">
          <ac:chgData name="Diogo Gonçalves Soares" userId="2c72a154214261b9" providerId="LiveId" clId="{587E4ACE-7E12-4080-9ACF-FEC3FF43487E}" dt="2019-04-22T21:04:06.757" v="6797" actId="20577"/>
          <ac:spMkLst>
            <pc:docMk/>
            <pc:sldMk cId="3263952954" sldId="282"/>
            <ac:spMk id="109" creationId="{83D3ACEC-5BA8-4580-988E-9E8155EADA7D}"/>
          </ac:spMkLst>
        </pc:spChg>
        <pc:spChg chg="add mod">
          <ac:chgData name="Diogo Gonçalves Soares" userId="2c72a154214261b9" providerId="LiveId" clId="{587E4ACE-7E12-4080-9ACF-FEC3FF43487E}" dt="2019-04-22T21:08:26.312" v="6915" actId="1076"/>
          <ac:spMkLst>
            <pc:docMk/>
            <pc:sldMk cId="3263952954" sldId="282"/>
            <ac:spMk id="119" creationId="{294CE71E-5B85-4BE7-8BA9-8CD547B2AF5D}"/>
          </ac:spMkLst>
        </pc:spChg>
        <pc:spChg chg="add mod">
          <ac:chgData name="Diogo Gonçalves Soares" userId="2c72a154214261b9" providerId="LiveId" clId="{587E4ACE-7E12-4080-9ACF-FEC3FF43487E}" dt="2019-04-22T21:18:01.555" v="7308" actId="20577"/>
          <ac:spMkLst>
            <pc:docMk/>
            <pc:sldMk cId="3263952954" sldId="282"/>
            <ac:spMk id="120" creationId="{08AF4F00-427F-4F7E-8239-5A2B8204C34F}"/>
          </ac:spMkLst>
        </pc:spChg>
        <pc:spChg chg="add mod">
          <ac:chgData name="Diogo Gonçalves Soares" userId="2c72a154214261b9" providerId="LiveId" clId="{587E4ACE-7E12-4080-9ACF-FEC3FF43487E}" dt="2019-04-25T21:31:11.981" v="11717" actId="20577"/>
          <ac:spMkLst>
            <pc:docMk/>
            <pc:sldMk cId="3263952954" sldId="282"/>
            <ac:spMk id="124" creationId="{8AA7F291-1A9B-47D8-9007-7EE5A536A431}"/>
          </ac:spMkLst>
        </pc:spChg>
        <pc:spChg chg="mod">
          <ac:chgData name="Diogo Gonçalves Soares" userId="2c72a154214261b9" providerId="LiveId" clId="{587E4ACE-7E12-4080-9ACF-FEC3FF43487E}" dt="2019-04-22T21:16:09.215" v="7289" actId="1038"/>
          <ac:spMkLst>
            <pc:docMk/>
            <pc:sldMk cId="3263952954" sldId="282"/>
            <ac:spMk id="130" creationId="{2A698A58-731C-480C-8948-A29D33F34533}"/>
          </ac:spMkLst>
        </pc:spChg>
        <pc:spChg chg="add mod">
          <ac:chgData name="Diogo Gonçalves Soares" userId="2c72a154214261b9" providerId="LiveId" clId="{587E4ACE-7E12-4080-9ACF-FEC3FF43487E}" dt="2019-04-22T21:17:43.852" v="7300" actId="571"/>
          <ac:spMkLst>
            <pc:docMk/>
            <pc:sldMk cId="3263952954" sldId="282"/>
            <ac:spMk id="131" creationId="{20C585F8-2133-45A8-80F7-587E8F3F6156}"/>
          </ac:spMkLst>
        </pc:spChg>
        <pc:spChg chg="add mod">
          <ac:chgData name="Diogo Gonçalves Soares" userId="2c72a154214261b9" providerId="LiveId" clId="{587E4ACE-7E12-4080-9ACF-FEC3FF43487E}" dt="2019-04-22T21:18:05.496" v="7310" actId="571"/>
          <ac:spMkLst>
            <pc:docMk/>
            <pc:sldMk cId="3263952954" sldId="282"/>
            <ac:spMk id="132" creationId="{A5F8E699-238D-4B52-91F8-CF8961A79754}"/>
          </ac:spMkLst>
        </pc:spChg>
        <pc:grpChg chg="add mod">
          <ac:chgData name="Diogo Gonçalves Soares" userId="2c72a154214261b9" providerId="LiveId" clId="{587E4ACE-7E12-4080-9ACF-FEC3FF43487E}" dt="2019-04-22T21:18:12.174" v="7311" actId="1076"/>
          <ac:grpSpMkLst>
            <pc:docMk/>
            <pc:sldMk cId="3263952954" sldId="282"/>
            <ac:grpSpMk id="128" creationId="{5770D295-4743-4341-A0B2-FBD3C7BA48A8}"/>
          </ac:grpSpMkLst>
        </pc:grpChg>
        <pc:picChg chg="add mod">
          <ac:chgData name="Diogo Gonçalves Soares" userId="2c72a154214261b9" providerId="LiveId" clId="{587E4ACE-7E12-4080-9ACF-FEC3FF43487E}" dt="2019-04-22T21:09:17.306" v="6921" actId="14861"/>
          <ac:picMkLst>
            <pc:docMk/>
            <pc:sldMk cId="3263952954" sldId="282"/>
            <ac:picMk id="4" creationId="{DE6574D7-1D0D-4839-895C-1B97E8B96F93}"/>
          </ac:picMkLst>
        </pc:picChg>
        <pc:picChg chg="add del mod">
          <ac:chgData name="Diogo Gonçalves Soares" userId="2c72a154214261b9" providerId="LiveId" clId="{587E4ACE-7E12-4080-9ACF-FEC3FF43487E}" dt="2019-04-22T20:48:31.238" v="6496" actId="478"/>
          <ac:picMkLst>
            <pc:docMk/>
            <pc:sldMk cId="3263952954" sldId="282"/>
            <ac:picMk id="9" creationId="{84C5EF71-C755-4358-AAC2-927C19989362}"/>
          </ac:picMkLst>
        </pc:picChg>
        <pc:picChg chg="add mod ord">
          <ac:chgData name="Diogo Gonçalves Soares" userId="2c72a154214261b9" providerId="LiveId" clId="{587E4ACE-7E12-4080-9ACF-FEC3FF43487E}" dt="2019-04-22T21:09:17.306" v="6921" actId="14861"/>
          <ac:picMkLst>
            <pc:docMk/>
            <pc:sldMk cId="3263952954" sldId="282"/>
            <ac:picMk id="11" creationId="{AD7C9F54-6DC2-487A-92E2-1482B03E0385}"/>
          </ac:picMkLst>
        </pc:picChg>
        <pc:picChg chg="add mod">
          <ac:chgData name="Diogo Gonçalves Soares" userId="2c72a154214261b9" providerId="LiveId" clId="{587E4ACE-7E12-4080-9ACF-FEC3FF43487E}" dt="2019-04-22T21:18:26.910" v="7312" actId="1076"/>
          <ac:picMkLst>
            <pc:docMk/>
            <pc:sldMk cId="3263952954" sldId="282"/>
            <ac:picMk id="16" creationId="{5F7EB573-CF4A-442E-BD12-5F19CB212153}"/>
          </ac:picMkLst>
        </pc:picChg>
        <pc:picChg chg="add del mod">
          <ac:chgData name="Diogo Gonçalves Soares" userId="2c72a154214261b9" providerId="LiveId" clId="{587E4ACE-7E12-4080-9ACF-FEC3FF43487E}" dt="2019-04-22T21:13:38.125" v="7167" actId="478"/>
          <ac:picMkLst>
            <pc:docMk/>
            <pc:sldMk cId="3263952954" sldId="282"/>
            <ac:picMk id="126" creationId="{9C13111F-2818-46B4-BB14-560E2BA49D46}"/>
          </ac:picMkLst>
        </pc:picChg>
        <pc:picChg chg="add mod">
          <ac:chgData name="Diogo Gonçalves Soares" userId="2c72a154214261b9" providerId="LiveId" clId="{587E4ACE-7E12-4080-9ACF-FEC3FF43487E}" dt="2019-04-22T21:18:12.174" v="7311" actId="1076"/>
          <ac:picMkLst>
            <pc:docMk/>
            <pc:sldMk cId="3263952954" sldId="282"/>
            <ac:picMk id="127" creationId="{453F47CB-38AA-425F-A489-ED042A64FA7F}"/>
          </ac:picMkLst>
        </pc:picChg>
        <pc:picChg chg="mod">
          <ac:chgData name="Diogo Gonçalves Soares" userId="2c72a154214261b9" providerId="LiveId" clId="{587E4ACE-7E12-4080-9ACF-FEC3FF43487E}" dt="2019-04-22T21:17:34.414" v="7295" actId="1076"/>
          <ac:picMkLst>
            <pc:docMk/>
            <pc:sldMk cId="3263952954" sldId="282"/>
            <ac:picMk id="129" creationId="{E7C59C4D-594A-4336-B6C4-C2318A0CD3D3}"/>
          </ac:picMkLst>
        </pc:picChg>
        <pc:cxnChg chg="add mod">
          <ac:chgData name="Diogo Gonçalves Soares" userId="2c72a154214261b9" providerId="LiveId" clId="{587E4ACE-7E12-4080-9ACF-FEC3FF43487E}" dt="2019-04-22T21:05:59.083" v="6827" actId="692"/>
          <ac:cxnSpMkLst>
            <pc:docMk/>
            <pc:sldMk cId="3263952954" sldId="282"/>
            <ac:cxnSpMk id="18" creationId="{D2FE59DA-D93B-4226-B2A3-94A52E1B0884}"/>
          </ac:cxnSpMkLst>
        </pc:cxnChg>
        <pc:cxnChg chg="add mod">
          <ac:chgData name="Diogo Gonçalves Soares" userId="2c72a154214261b9" providerId="LiveId" clId="{587E4ACE-7E12-4080-9ACF-FEC3FF43487E}" dt="2019-04-22T21:05:58.702" v="6825" actId="692"/>
          <ac:cxnSpMkLst>
            <pc:docMk/>
            <pc:sldMk cId="3263952954" sldId="282"/>
            <ac:cxnSpMk id="23" creationId="{AD1AE32C-8FBE-4DA4-90B3-F16F4772A8B8}"/>
          </ac:cxnSpMkLst>
        </pc:cxnChg>
        <pc:cxnChg chg="add mod">
          <ac:chgData name="Diogo Gonçalves Soares" userId="2c72a154214261b9" providerId="LiveId" clId="{587E4ACE-7E12-4080-9ACF-FEC3FF43487E}" dt="2019-04-22T21:09:10.891" v="6920" actId="14861"/>
          <ac:cxnSpMkLst>
            <pc:docMk/>
            <pc:sldMk cId="3263952954" sldId="282"/>
            <ac:cxnSpMk id="30" creationId="{7874578B-E0D1-4ADD-B4F0-50A306658517}"/>
          </ac:cxnSpMkLst>
        </pc:cxnChg>
        <pc:cxnChg chg="add mod">
          <ac:chgData name="Diogo Gonçalves Soares" userId="2c72a154214261b9" providerId="LiveId" clId="{587E4ACE-7E12-4080-9ACF-FEC3FF43487E}" dt="2019-04-22T21:05:57.694" v="6821" actId="692"/>
          <ac:cxnSpMkLst>
            <pc:docMk/>
            <pc:sldMk cId="3263952954" sldId="282"/>
            <ac:cxnSpMk id="38" creationId="{95C697F3-7A99-458A-98A2-ED2FFC18D8EC}"/>
          </ac:cxnSpMkLst>
        </pc:cxnChg>
        <pc:cxnChg chg="add mod">
          <ac:chgData name="Diogo Gonçalves Soares" userId="2c72a154214261b9" providerId="LiveId" clId="{587E4ACE-7E12-4080-9ACF-FEC3FF43487E}" dt="2019-04-22T21:05:57.225" v="6820" actId="692"/>
          <ac:cxnSpMkLst>
            <pc:docMk/>
            <pc:sldMk cId="3263952954" sldId="282"/>
            <ac:cxnSpMk id="42" creationId="{91982D98-AF3B-4244-9368-6959709470F4}"/>
          </ac:cxnSpMkLst>
        </pc:cxnChg>
      </pc:sldChg>
      <pc:sldChg chg="addSp delSp modSp add ord modTransition">
        <pc:chgData name="Diogo Gonçalves Soares" userId="2c72a154214261b9" providerId="LiveId" clId="{587E4ACE-7E12-4080-9ACF-FEC3FF43487E}" dt="2019-04-25T21:11:35.157" v="11246"/>
        <pc:sldMkLst>
          <pc:docMk/>
          <pc:sldMk cId="2793595746" sldId="283"/>
        </pc:sldMkLst>
        <pc:spChg chg="add del mod">
          <ac:chgData name="Diogo Gonçalves Soares" userId="2c72a154214261b9" providerId="LiveId" clId="{587E4ACE-7E12-4080-9ACF-FEC3FF43487E}" dt="2019-04-25T01:42:29.576" v="11125" actId="1076"/>
          <ac:spMkLst>
            <pc:docMk/>
            <pc:sldMk cId="2793595746" sldId="283"/>
            <ac:spMk id="2" creationId="{E515814C-EA7D-418F-A3D3-1DE03967D30E}"/>
          </ac:spMkLst>
        </pc:spChg>
        <pc:spChg chg="add del mod">
          <ac:chgData name="Diogo Gonçalves Soares" userId="2c72a154214261b9" providerId="LiveId" clId="{587E4ACE-7E12-4080-9ACF-FEC3FF43487E}" dt="2019-04-22T19:21:52.616" v="6123"/>
          <ac:spMkLst>
            <pc:docMk/>
            <pc:sldMk cId="2793595746" sldId="283"/>
            <ac:spMk id="3" creationId="{C5ED4A88-3D47-454F-8847-1ABC8B12FF5F}"/>
          </ac:spMkLst>
        </pc:spChg>
        <pc:spChg chg="add mod">
          <ac:chgData name="Diogo Gonçalves Soares" userId="2c72a154214261b9" providerId="LiveId" clId="{587E4ACE-7E12-4080-9ACF-FEC3FF43487E}" dt="2019-04-22T19:17:05.080" v="6081" actId="1076"/>
          <ac:spMkLst>
            <pc:docMk/>
            <pc:sldMk cId="2793595746" sldId="283"/>
            <ac:spMk id="6" creationId="{4B0C2FCF-4988-477B-8736-736A9989E4B8}"/>
          </ac:spMkLst>
        </pc:spChg>
        <pc:spChg chg="del">
          <ac:chgData name="Diogo Gonçalves Soares" userId="2c72a154214261b9" providerId="LiveId" clId="{587E4ACE-7E12-4080-9ACF-FEC3FF43487E}" dt="2019-04-22T00:48:48.792" v="5369" actId="478"/>
          <ac:spMkLst>
            <pc:docMk/>
            <pc:sldMk cId="2793595746" sldId="283"/>
            <ac:spMk id="7" creationId="{4F3F7012-7CF2-499F-8ACF-4D3EFE38295E}"/>
          </ac:spMkLst>
        </pc:spChg>
        <pc:spChg chg="add mod">
          <ac:chgData name="Diogo Gonçalves Soares" userId="2c72a154214261b9" providerId="LiveId" clId="{587E4ACE-7E12-4080-9ACF-FEC3FF43487E}" dt="2019-04-25T01:42:29.576" v="11125" actId="1076"/>
          <ac:spMkLst>
            <pc:docMk/>
            <pc:sldMk cId="2793595746" sldId="283"/>
            <ac:spMk id="9" creationId="{2EE0EB6E-F5BF-4FE0-A3B9-92258A47BBCE}"/>
          </ac:spMkLst>
        </pc:spChg>
        <pc:spChg chg="mod">
          <ac:chgData name="Diogo Gonçalves Soares" userId="2c72a154214261b9" providerId="LiveId" clId="{587E4ACE-7E12-4080-9ACF-FEC3FF43487E}" dt="2019-04-25T01:42:24.532" v="11124" actId="20577"/>
          <ac:spMkLst>
            <pc:docMk/>
            <pc:sldMk cId="2793595746" sldId="283"/>
            <ac:spMk id="12" creationId="{8FA353AA-B275-4150-9753-F926E4EA4AC4}"/>
          </ac:spMkLst>
        </pc:spChg>
        <pc:spChg chg="del">
          <ac:chgData name="Diogo Gonçalves Soares" userId="2c72a154214261b9" providerId="LiveId" clId="{587E4ACE-7E12-4080-9ACF-FEC3FF43487E}" dt="2019-04-22T19:16:44.906" v="6069" actId="478"/>
          <ac:spMkLst>
            <pc:docMk/>
            <pc:sldMk cId="2793595746" sldId="283"/>
            <ac:spMk id="23" creationId="{BE924BA0-12EC-4D5F-8E17-4C3C0E6FA7B1}"/>
          </ac:spMkLst>
        </pc:spChg>
        <pc:spChg chg="mod">
          <ac:chgData name="Diogo Gonçalves Soares" userId="2c72a154214261b9" providerId="LiveId" clId="{587E4ACE-7E12-4080-9ACF-FEC3FF43487E}" dt="2019-04-22T19:15:35.543" v="6055" actId="20577"/>
          <ac:spMkLst>
            <pc:docMk/>
            <pc:sldMk cId="2793595746" sldId="283"/>
            <ac:spMk id="26" creationId="{930E6655-9B8C-4342-8F35-EEAE42685F46}"/>
          </ac:spMkLst>
        </pc:spChg>
      </pc:sldChg>
      <pc:sldChg chg="addSp delSp modSp add modTransition">
        <pc:chgData name="Diogo Gonçalves Soares" userId="2c72a154214261b9" providerId="LiveId" clId="{587E4ACE-7E12-4080-9ACF-FEC3FF43487E}" dt="2019-04-25T21:11:35.157" v="11246"/>
        <pc:sldMkLst>
          <pc:docMk/>
          <pc:sldMk cId="62293371" sldId="284"/>
        </pc:sldMkLst>
        <pc:spChg chg="del mod">
          <ac:chgData name="Diogo Gonçalves Soares" userId="2c72a154214261b9" providerId="LiveId" clId="{587E4ACE-7E12-4080-9ACF-FEC3FF43487E}" dt="2019-04-22T19:22:50.186" v="6163" actId="478"/>
          <ac:spMkLst>
            <pc:docMk/>
            <pc:sldMk cId="62293371" sldId="284"/>
            <ac:spMk id="2" creationId="{E515814C-EA7D-418F-A3D3-1DE03967D30E}"/>
          </ac:spMkLst>
        </pc:spChg>
        <pc:spChg chg="add del">
          <ac:chgData name="Diogo Gonçalves Soares" userId="2c72a154214261b9" providerId="LiveId" clId="{587E4ACE-7E12-4080-9ACF-FEC3FF43487E}" dt="2019-04-22T19:22:50.186" v="6163" actId="478"/>
          <ac:spMkLst>
            <pc:docMk/>
            <pc:sldMk cId="62293371" sldId="284"/>
            <ac:spMk id="3" creationId="{47DBF813-3F2E-4CA3-A2D3-F5706F2C8658}"/>
          </ac:spMkLst>
        </pc:spChg>
        <pc:spChg chg="add del mod">
          <ac:chgData name="Diogo Gonçalves Soares" userId="2c72a154214261b9" providerId="LiveId" clId="{587E4ACE-7E12-4080-9ACF-FEC3FF43487E}" dt="2019-04-22T19:23:11.818" v="6168" actId="478"/>
          <ac:spMkLst>
            <pc:docMk/>
            <pc:sldMk cId="62293371" sldId="284"/>
            <ac:spMk id="4" creationId="{D7BC433F-6C3C-47E6-8486-4F02C0FC895F}"/>
          </ac:spMkLst>
        </pc:spChg>
        <pc:spChg chg="add mod">
          <ac:chgData name="Diogo Gonçalves Soares" userId="2c72a154214261b9" providerId="LiveId" clId="{587E4ACE-7E12-4080-9ACF-FEC3FF43487E}" dt="2019-04-22T19:30:11.204" v="6352" actId="1076"/>
          <ac:spMkLst>
            <pc:docMk/>
            <pc:sldMk cId="62293371" sldId="284"/>
            <ac:spMk id="5" creationId="{7958E67A-6A19-4056-9528-10B6C027DB22}"/>
          </ac:spMkLst>
        </pc:spChg>
        <pc:spChg chg="del">
          <ac:chgData name="Diogo Gonçalves Soares" userId="2c72a154214261b9" providerId="LiveId" clId="{587E4ACE-7E12-4080-9ACF-FEC3FF43487E}" dt="2019-04-22T19:23:21.253" v="6173" actId="478"/>
          <ac:spMkLst>
            <pc:docMk/>
            <pc:sldMk cId="62293371" sldId="284"/>
            <ac:spMk id="6" creationId="{4B0C2FCF-4988-477B-8736-736A9989E4B8}"/>
          </ac:spMkLst>
        </pc:spChg>
        <pc:spChg chg="add del mod">
          <ac:chgData name="Diogo Gonçalves Soares" userId="2c72a154214261b9" providerId="LiveId" clId="{587E4ACE-7E12-4080-9ACF-FEC3FF43487E}" dt="2019-04-22T19:27:49.431" v="6263" actId="478"/>
          <ac:spMkLst>
            <pc:docMk/>
            <pc:sldMk cId="62293371" sldId="284"/>
            <ac:spMk id="7" creationId="{60D4CDA7-82B0-492C-8622-27B6EA2A0D6F}"/>
          </ac:spMkLst>
        </pc:spChg>
        <pc:spChg chg="add del mod">
          <ac:chgData name="Diogo Gonçalves Soares" userId="2c72a154214261b9" providerId="LiveId" clId="{587E4ACE-7E12-4080-9ACF-FEC3FF43487E}" dt="2019-04-22T19:28:19.598" v="6280" actId="478"/>
          <ac:spMkLst>
            <pc:docMk/>
            <pc:sldMk cId="62293371" sldId="284"/>
            <ac:spMk id="8" creationId="{79DD83B6-F335-44D3-9524-8DF779AE0BB7}"/>
          </ac:spMkLst>
        </pc:spChg>
        <pc:spChg chg="del">
          <ac:chgData name="Diogo Gonçalves Soares" userId="2c72a154214261b9" providerId="LiveId" clId="{587E4ACE-7E12-4080-9ACF-FEC3FF43487E}" dt="2019-04-22T19:30:01.431" v="6349" actId="478"/>
          <ac:spMkLst>
            <pc:docMk/>
            <pc:sldMk cId="62293371" sldId="284"/>
            <ac:spMk id="9" creationId="{2EE0EB6E-F5BF-4FE0-A3B9-92258A47BBCE}"/>
          </ac:spMkLst>
        </pc:spChg>
        <pc:spChg chg="add mod">
          <ac:chgData name="Diogo Gonçalves Soares" userId="2c72a154214261b9" providerId="LiveId" clId="{587E4ACE-7E12-4080-9ACF-FEC3FF43487E}" dt="2019-04-22T19:30:24.719" v="6356" actId="1076"/>
          <ac:spMkLst>
            <pc:docMk/>
            <pc:sldMk cId="62293371" sldId="284"/>
            <ac:spMk id="10" creationId="{5FD9DE47-FA6D-46A3-A342-5C3A0F24A15C}"/>
          </ac:spMkLst>
        </pc:spChg>
        <pc:spChg chg="add mod">
          <ac:chgData name="Diogo Gonçalves Soares" userId="2c72a154214261b9" providerId="LiveId" clId="{587E4ACE-7E12-4080-9ACF-FEC3FF43487E}" dt="2019-04-22T19:31:02.533" v="6364" actId="1076"/>
          <ac:spMkLst>
            <pc:docMk/>
            <pc:sldMk cId="62293371" sldId="284"/>
            <ac:spMk id="11" creationId="{A1FF7F13-A067-49DF-9E9D-6A96DD8D3C73}"/>
          </ac:spMkLst>
        </pc:spChg>
        <pc:spChg chg="del">
          <ac:chgData name="Diogo Gonçalves Soares" userId="2c72a154214261b9" providerId="LiveId" clId="{587E4ACE-7E12-4080-9ACF-FEC3FF43487E}" dt="2019-04-22T19:23:19.587" v="6172" actId="478"/>
          <ac:spMkLst>
            <pc:docMk/>
            <pc:sldMk cId="62293371" sldId="284"/>
            <ac:spMk id="12" creationId="{8FA353AA-B275-4150-9753-F926E4EA4AC4}"/>
          </ac:spMkLst>
        </pc:spChg>
        <pc:spChg chg="add mod">
          <ac:chgData name="Diogo Gonçalves Soares" userId="2c72a154214261b9" providerId="LiveId" clId="{587E4ACE-7E12-4080-9ACF-FEC3FF43487E}" dt="2019-04-22T19:24:49.738" v="6211" actId="1076"/>
          <ac:spMkLst>
            <pc:docMk/>
            <pc:sldMk cId="62293371" sldId="284"/>
            <ac:spMk id="13" creationId="{4B61A5B6-B6CF-4100-A5E5-5F69CCD2AEEC}"/>
          </ac:spMkLst>
        </pc:spChg>
        <pc:spChg chg="mod">
          <ac:chgData name="Diogo Gonçalves Soares" userId="2c72a154214261b9" providerId="LiveId" clId="{587E4ACE-7E12-4080-9ACF-FEC3FF43487E}" dt="2019-04-22T19:26:41.493" v="6242" actId="1076"/>
          <ac:spMkLst>
            <pc:docMk/>
            <pc:sldMk cId="62293371" sldId="284"/>
            <ac:spMk id="14" creationId="{DFFD6408-896B-445E-8DF7-B5DC06619F34}"/>
          </ac:spMkLst>
        </pc:spChg>
        <pc:spChg chg="add del mod">
          <ac:chgData name="Diogo Gonçalves Soares" userId="2c72a154214261b9" providerId="LiveId" clId="{587E4ACE-7E12-4080-9ACF-FEC3FF43487E}" dt="2019-04-22T19:26:34.742" v="6238" actId="478"/>
          <ac:spMkLst>
            <pc:docMk/>
            <pc:sldMk cId="62293371" sldId="284"/>
            <ac:spMk id="15" creationId="{676EFD22-0F8B-46FA-85ED-A8900CF25CF5}"/>
          </ac:spMkLst>
        </pc:spChg>
        <pc:spChg chg="add mod">
          <ac:chgData name="Diogo Gonçalves Soares" userId="2c72a154214261b9" providerId="LiveId" clId="{587E4ACE-7E12-4080-9ACF-FEC3FF43487E}" dt="2019-04-22T19:31:04.892" v="6366" actId="1076"/>
          <ac:spMkLst>
            <pc:docMk/>
            <pc:sldMk cId="62293371" sldId="284"/>
            <ac:spMk id="16" creationId="{951D2EE9-D598-4CF7-BEA0-DA361C684C0F}"/>
          </ac:spMkLst>
        </pc:spChg>
        <pc:spChg chg="mod">
          <ac:chgData name="Diogo Gonçalves Soares" userId="2c72a154214261b9" providerId="LiveId" clId="{587E4ACE-7E12-4080-9ACF-FEC3FF43487E}" dt="2019-04-22T19:31:08.396" v="6369" actId="14100"/>
          <ac:spMkLst>
            <pc:docMk/>
            <pc:sldMk cId="62293371" sldId="284"/>
            <ac:spMk id="26" creationId="{930E6655-9B8C-4342-8F35-EEAE42685F46}"/>
          </ac:spMkLst>
        </pc:spChg>
      </pc:sldChg>
      <pc:sldChg chg="addSp delSp modSp add modTransition">
        <pc:chgData name="Diogo Gonçalves Soares" userId="2c72a154214261b9" providerId="LiveId" clId="{587E4ACE-7E12-4080-9ACF-FEC3FF43487E}" dt="2019-04-25T21:11:35.157" v="11246"/>
        <pc:sldMkLst>
          <pc:docMk/>
          <pc:sldMk cId="1140445078" sldId="285"/>
        </pc:sldMkLst>
        <pc:spChg chg="add del mod">
          <ac:chgData name="Diogo Gonçalves Soares" userId="2c72a154214261b9" providerId="LiveId" clId="{587E4ACE-7E12-4080-9ACF-FEC3FF43487E}" dt="2019-04-24T01:39:08.711" v="10766"/>
          <ac:spMkLst>
            <pc:docMk/>
            <pc:sldMk cId="1140445078" sldId="285"/>
            <ac:spMk id="2" creationId="{D212CA2C-8AAB-4B01-8DF1-7A26122BFB6E}"/>
          </ac:spMkLst>
        </pc:spChg>
        <pc:spChg chg="del">
          <ac:chgData name="Diogo Gonçalves Soares" userId="2c72a154214261b9" providerId="LiveId" clId="{587E4ACE-7E12-4080-9ACF-FEC3FF43487E}" dt="2019-04-22T19:33:16.759" v="6377" actId="478"/>
          <ac:spMkLst>
            <pc:docMk/>
            <pc:sldMk cId="1140445078" sldId="285"/>
            <ac:spMk id="5" creationId="{7958E67A-6A19-4056-9528-10B6C027DB22}"/>
          </ac:spMkLst>
        </pc:spChg>
        <pc:spChg chg="add mod">
          <ac:chgData name="Diogo Gonçalves Soares" userId="2c72a154214261b9" providerId="LiveId" clId="{587E4ACE-7E12-4080-9ACF-FEC3FF43487E}" dt="2019-04-24T01:55:37.412" v="10944" actId="1076"/>
          <ac:spMkLst>
            <pc:docMk/>
            <pc:sldMk cId="1140445078" sldId="285"/>
            <ac:spMk id="6" creationId="{83D1947F-D9FE-4840-BCF7-E275DDA3DAA7}"/>
          </ac:spMkLst>
        </pc:spChg>
        <pc:spChg chg="add mod">
          <ac:chgData name="Diogo Gonçalves Soares" userId="2c72a154214261b9" providerId="LiveId" clId="{587E4ACE-7E12-4080-9ACF-FEC3FF43487E}" dt="2019-04-24T01:39:31.088" v="10795" actId="20577"/>
          <ac:spMkLst>
            <pc:docMk/>
            <pc:sldMk cId="1140445078" sldId="285"/>
            <ac:spMk id="7" creationId="{65E8BEE0-41A9-489C-92DA-57A86538C3CE}"/>
          </ac:spMkLst>
        </pc:spChg>
        <pc:spChg chg="del">
          <ac:chgData name="Diogo Gonçalves Soares" userId="2c72a154214261b9" providerId="LiveId" clId="{587E4ACE-7E12-4080-9ACF-FEC3FF43487E}" dt="2019-04-22T19:33:16.759" v="6377" actId="478"/>
          <ac:spMkLst>
            <pc:docMk/>
            <pc:sldMk cId="1140445078" sldId="285"/>
            <ac:spMk id="10" creationId="{5FD9DE47-FA6D-46A3-A342-5C3A0F24A15C}"/>
          </ac:spMkLst>
        </pc:spChg>
        <pc:spChg chg="del">
          <ac:chgData name="Diogo Gonçalves Soares" userId="2c72a154214261b9" providerId="LiveId" clId="{587E4ACE-7E12-4080-9ACF-FEC3FF43487E}" dt="2019-04-22T19:33:18.288" v="6378" actId="478"/>
          <ac:spMkLst>
            <pc:docMk/>
            <pc:sldMk cId="1140445078" sldId="285"/>
            <ac:spMk id="11" creationId="{A1FF7F13-A067-49DF-9E9D-6A96DD8D3C73}"/>
          </ac:spMkLst>
        </pc:spChg>
        <pc:spChg chg="add mod">
          <ac:chgData name="Diogo Gonçalves Soares" userId="2c72a154214261b9" providerId="LiveId" clId="{587E4ACE-7E12-4080-9ACF-FEC3FF43487E}" dt="2019-04-25T01:42:39.386" v="11127" actId="20577"/>
          <ac:spMkLst>
            <pc:docMk/>
            <pc:sldMk cId="1140445078" sldId="285"/>
            <ac:spMk id="12" creationId="{C503ACB5-0104-4DBA-A1AE-B8FA3464AAEB}"/>
          </ac:spMkLst>
        </pc:spChg>
        <pc:spChg chg="del">
          <ac:chgData name="Diogo Gonçalves Soares" userId="2c72a154214261b9" providerId="LiveId" clId="{587E4ACE-7E12-4080-9ACF-FEC3FF43487E}" dt="2019-04-22T19:33:16.759" v="6377" actId="478"/>
          <ac:spMkLst>
            <pc:docMk/>
            <pc:sldMk cId="1140445078" sldId="285"/>
            <ac:spMk id="13" creationId="{4B61A5B6-B6CF-4100-A5E5-5F69CCD2AEEC}"/>
          </ac:spMkLst>
        </pc:spChg>
        <pc:spChg chg="mod">
          <ac:chgData name="Diogo Gonçalves Soares" userId="2c72a154214261b9" providerId="LiveId" clId="{587E4ACE-7E12-4080-9ACF-FEC3FF43487E}" dt="2019-04-24T01:39:22.404" v="10783" actId="20577"/>
          <ac:spMkLst>
            <pc:docMk/>
            <pc:sldMk cId="1140445078" sldId="285"/>
            <ac:spMk id="14" creationId="{DFFD6408-896B-445E-8DF7-B5DC06619F34}"/>
          </ac:spMkLst>
        </pc:spChg>
        <pc:spChg chg="del">
          <ac:chgData name="Diogo Gonçalves Soares" userId="2c72a154214261b9" providerId="LiveId" clId="{587E4ACE-7E12-4080-9ACF-FEC3FF43487E}" dt="2019-04-22T19:33:16.759" v="6377" actId="478"/>
          <ac:spMkLst>
            <pc:docMk/>
            <pc:sldMk cId="1140445078" sldId="285"/>
            <ac:spMk id="16" creationId="{951D2EE9-D598-4CF7-BEA0-DA361C684C0F}"/>
          </ac:spMkLst>
        </pc:spChg>
        <pc:spChg chg="add mod">
          <ac:chgData name="Diogo Gonçalves Soares" userId="2c72a154214261b9" providerId="LiveId" clId="{587E4ACE-7E12-4080-9ACF-FEC3FF43487E}" dt="2019-04-24T01:51:40.586" v="10918" actId="20577"/>
          <ac:spMkLst>
            <pc:docMk/>
            <pc:sldMk cId="1140445078" sldId="285"/>
            <ac:spMk id="24" creationId="{B6FE9A15-DDDB-4482-8EDB-164B844F873F}"/>
          </ac:spMkLst>
        </pc:spChg>
        <pc:spChg chg="del">
          <ac:chgData name="Diogo Gonçalves Soares" userId="2c72a154214261b9" providerId="LiveId" clId="{587E4ACE-7E12-4080-9ACF-FEC3FF43487E}" dt="2019-04-24T01:20:57.889" v="10713" actId="478"/>
          <ac:spMkLst>
            <pc:docMk/>
            <pc:sldMk cId="1140445078" sldId="285"/>
            <ac:spMk id="26" creationId="{930E6655-9B8C-4342-8F35-EEAE42685F46}"/>
          </ac:spMkLst>
        </pc:spChg>
        <pc:picChg chg="add mod ord">
          <ac:chgData name="Diogo Gonçalves Soares" userId="2c72a154214261b9" providerId="LiveId" clId="{587E4ACE-7E12-4080-9ACF-FEC3FF43487E}" dt="2019-04-24T01:53:13.473" v="10934" actId="14861"/>
          <ac:picMkLst>
            <pc:docMk/>
            <pc:sldMk cId="1140445078" sldId="285"/>
            <ac:picMk id="4" creationId="{F1EF165E-56E5-4E7D-A24F-652D1482CD93}"/>
          </ac:picMkLst>
        </pc:picChg>
        <pc:picChg chg="add mod ord">
          <ac:chgData name="Diogo Gonçalves Soares" userId="2c72a154214261b9" providerId="LiveId" clId="{587E4ACE-7E12-4080-9ACF-FEC3FF43487E}" dt="2019-04-24T01:52:12.127" v="10926" actId="166"/>
          <ac:picMkLst>
            <pc:docMk/>
            <pc:sldMk cId="1140445078" sldId="285"/>
            <ac:picMk id="8" creationId="{0C06995C-7253-45C8-82E2-B15D79941EED}"/>
          </ac:picMkLst>
        </pc:picChg>
        <pc:picChg chg="add del mod">
          <ac:chgData name="Diogo Gonçalves Soares" userId="2c72a154214261b9" providerId="LiveId" clId="{587E4ACE-7E12-4080-9ACF-FEC3FF43487E}" dt="2019-04-24T01:46:33.455" v="10870" actId="478"/>
          <ac:picMkLst>
            <pc:docMk/>
            <pc:sldMk cId="1140445078" sldId="285"/>
            <ac:picMk id="10" creationId="{093C4210-66B4-4594-B333-E704BE70E100}"/>
          </ac:picMkLst>
        </pc:picChg>
        <pc:picChg chg="add mod ord">
          <ac:chgData name="Diogo Gonçalves Soares" userId="2c72a154214261b9" providerId="LiveId" clId="{587E4ACE-7E12-4080-9ACF-FEC3FF43487E}" dt="2019-04-24T01:53:17.543" v="10935" actId="14861"/>
          <ac:picMkLst>
            <pc:docMk/>
            <pc:sldMk cId="1140445078" sldId="285"/>
            <ac:picMk id="16" creationId="{A7639D98-25FC-4D19-9A81-098ABA535012}"/>
          </ac:picMkLst>
        </pc:picChg>
        <pc:picChg chg="add mod">
          <ac:chgData name="Diogo Gonçalves Soares" userId="2c72a154214261b9" providerId="LiveId" clId="{587E4ACE-7E12-4080-9ACF-FEC3FF43487E}" dt="2019-04-24T02:01:44.672" v="10962" actId="1076"/>
          <ac:picMkLst>
            <pc:docMk/>
            <pc:sldMk cId="1140445078" sldId="285"/>
            <ac:picMk id="29" creationId="{6DAA5410-F7BE-448B-8118-594BA48BDA94}"/>
          </ac:picMkLst>
        </pc:picChg>
        <pc:picChg chg="add del mod">
          <ac:chgData name="Diogo Gonçalves Soares" userId="2c72a154214261b9" providerId="LiveId" clId="{587E4ACE-7E12-4080-9ACF-FEC3FF43487E}" dt="2019-04-24T01:55:42.864" v="10946" actId="478"/>
          <ac:picMkLst>
            <pc:docMk/>
            <pc:sldMk cId="1140445078" sldId="285"/>
            <ac:picMk id="31" creationId="{AB2FD3A9-F25D-4DB7-AD4D-0542ABBAFC3D}"/>
          </ac:picMkLst>
        </pc:picChg>
        <pc:picChg chg="add del mod">
          <ac:chgData name="Diogo Gonçalves Soares" userId="2c72a154214261b9" providerId="LiveId" clId="{587E4ACE-7E12-4080-9ACF-FEC3FF43487E}" dt="2019-04-24T01:56:26.854" v="10953" actId="478"/>
          <ac:picMkLst>
            <pc:docMk/>
            <pc:sldMk cId="1140445078" sldId="285"/>
            <ac:picMk id="33" creationId="{23E44E9A-D0E9-4BAA-A2E1-A3B983CB195E}"/>
          </ac:picMkLst>
        </pc:picChg>
        <pc:picChg chg="add del mod">
          <ac:chgData name="Diogo Gonçalves Soares" userId="2c72a154214261b9" providerId="LiveId" clId="{587E4ACE-7E12-4080-9ACF-FEC3FF43487E}" dt="2019-04-24T01:58:14.663" v="10961" actId="478"/>
          <ac:picMkLst>
            <pc:docMk/>
            <pc:sldMk cId="1140445078" sldId="285"/>
            <ac:picMk id="35" creationId="{2B58B751-861B-4792-8BF5-A170E4A3BA67}"/>
          </ac:picMkLst>
        </pc:picChg>
        <pc:picChg chg="add del mod">
          <ac:chgData name="Diogo Gonçalves Soares" userId="2c72a154214261b9" providerId="LiveId" clId="{587E4ACE-7E12-4080-9ACF-FEC3FF43487E}" dt="2019-04-24T01:41:44.899" v="10849" actId="478"/>
          <ac:picMkLst>
            <pc:docMk/>
            <pc:sldMk cId="1140445078" sldId="285"/>
            <ac:picMk id="2050" creationId="{6367DECF-E860-44EB-854C-CF438737D328}"/>
          </ac:picMkLst>
        </pc:picChg>
        <pc:picChg chg="add del mod">
          <ac:chgData name="Diogo Gonçalves Soares" userId="2c72a154214261b9" providerId="LiveId" clId="{587E4ACE-7E12-4080-9ACF-FEC3FF43487E}" dt="2019-04-24T01:42:01.905" v="10857" actId="478"/>
          <ac:picMkLst>
            <pc:docMk/>
            <pc:sldMk cId="1140445078" sldId="285"/>
            <ac:picMk id="2052" creationId="{DA8A7887-EAE1-463D-BBB0-731DEBF70AB2}"/>
          </ac:picMkLst>
        </pc:picChg>
        <pc:picChg chg="add del mod">
          <ac:chgData name="Diogo Gonçalves Soares" userId="2c72a154214261b9" providerId="LiveId" clId="{587E4ACE-7E12-4080-9ACF-FEC3FF43487E}" dt="2019-04-23T17:16:44.071" v="10579" actId="478"/>
          <ac:picMkLst>
            <pc:docMk/>
            <pc:sldMk cId="1140445078" sldId="285"/>
            <ac:picMk id="7170" creationId="{2AA0F33D-DBEF-49F1-99D6-9AC64858B99E}"/>
          </ac:picMkLst>
        </pc:picChg>
        <pc:cxnChg chg="add mod">
          <ac:chgData name="Diogo Gonçalves Soares" userId="2c72a154214261b9" providerId="LiveId" clId="{587E4ACE-7E12-4080-9ACF-FEC3FF43487E}" dt="2019-04-24T01:53:31.668" v="10936" actId="14861"/>
          <ac:cxnSpMkLst>
            <pc:docMk/>
            <pc:sldMk cId="1140445078" sldId="285"/>
            <ac:cxnSpMk id="17" creationId="{5DE1FE92-3722-40FD-A934-92B25410A27C}"/>
          </ac:cxnSpMkLst>
        </pc:cxnChg>
        <pc:cxnChg chg="add mod">
          <ac:chgData name="Diogo Gonçalves Soares" userId="2c72a154214261b9" providerId="LiveId" clId="{587E4ACE-7E12-4080-9ACF-FEC3FF43487E}" dt="2019-04-24T01:52:08.477" v="10925" actId="14100"/>
          <ac:cxnSpMkLst>
            <pc:docMk/>
            <pc:sldMk cId="1140445078" sldId="285"/>
            <ac:cxnSpMk id="20" creationId="{1B52ABE3-623D-4BD5-8E77-B493309036F9}"/>
          </ac:cxnSpMkLst>
        </pc:cxnChg>
        <pc:cxnChg chg="add del">
          <ac:chgData name="Diogo Gonçalves Soares" userId="2c72a154214261b9" providerId="LiveId" clId="{587E4ACE-7E12-4080-9ACF-FEC3FF43487E}" dt="2019-04-24T01:49:36.972" v="10889"/>
          <ac:cxnSpMkLst>
            <pc:docMk/>
            <pc:sldMk cId="1140445078" sldId="285"/>
            <ac:cxnSpMk id="21" creationId="{C968E0AA-0FBD-4E19-98A9-719572437378}"/>
          </ac:cxnSpMkLst>
        </pc:cxnChg>
      </pc:sldChg>
      <pc:sldChg chg="addSp delSp modSp add modTransition">
        <pc:chgData name="Diogo Gonçalves Soares" userId="2c72a154214261b9" providerId="LiveId" clId="{587E4ACE-7E12-4080-9ACF-FEC3FF43487E}" dt="2019-04-25T21:11:35.157" v="11246"/>
        <pc:sldMkLst>
          <pc:docMk/>
          <pc:sldMk cId="821508580" sldId="286"/>
        </pc:sldMkLst>
        <pc:spChg chg="add del">
          <ac:chgData name="Diogo Gonçalves Soares" userId="2c72a154214261b9" providerId="LiveId" clId="{587E4ACE-7E12-4080-9ACF-FEC3FF43487E}" dt="2019-04-22T21:23:57.443" v="7498" actId="478"/>
          <ac:spMkLst>
            <pc:docMk/>
            <pc:sldMk cId="821508580" sldId="286"/>
            <ac:spMk id="2" creationId="{9B10F995-7232-4D6E-B9EE-8361D1EE7AC4}"/>
          </ac:spMkLst>
        </pc:spChg>
        <pc:spChg chg="add mod ord">
          <ac:chgData name="Diogo Gonçalves Soares" userId="2c72a154214261b9" providerId="LiveId" clId="{587E4ACE-7E12-4080-9ACF-FEC3FF43487E}" dt="2019-04-22T23:50:02.921" v="8751" actId="13822"/>
          <ac:spMkLst>
            <pc:docMk/>
            <pc:sldMk cId="821508580" sldId="286"/>
            <ac:spMk id="3" creationId="{DF63EE32-F89C-4760-B780-624D9301B91C}"/>
          </ac:spMkLst>
        </pc:spChg>
        <pc:spChg chg="add del">
          <ac:chgData name="Diogo Gonçalves Soares" userId="2c72a154214261b9" providerId="LiveId" clId="{587E4ACE-7E12-4080-9ACF-FEC3FF43487E}" dt="2019-04-22T21:23:57.443" v="7498" actId="478"/>
          <ac:spMkLst>
            <pc:docMk/>
            <pc:sldMk cId="821508580" sldId="286"/>
            <ac:spMk id="7" creationId="{7661244A-5D31-487C-8CD4-04F1106D5349}"/>
          </ac:spMkLst>
        </pc:spChg>
        <pc:spChg chg="add del">
          <ac:chgData name="Diogo Gonçalves Soares" userId="2c72a154214261b9" providerId="LiveId" clId="{587E4ACE-7E12-4080-9ACF-FEC3FF43487E}" dt="2019-04-22T21:23:57.443" v="7498" actId="478"/>
          <ac:spMkLst>
            <pc:docMk/>
            <pc:sldMk cId="821508580" sldId="286"/>
            <ac:spMk id="8" creationId="{28D674FC-5091-42D7-A9CB-23BB77CEC975}"/>
          </ac:spMkLst>
        </pc:spChg>
        <pc:spChg chg="add del">
          <ac:chgData name="Diogo Gonçalves Soares" userId="2c72a154214261b9" providerId="LiveId" clId="{587E4ACE-7E12-4080-9ACF-FEC3FF43487E}" dt="2019-04-22T21:23:57.443" v="7498" actId="478"/>
          <ac:spMkLst>
            <pc:docMk/>
            <pc:sldMk cId="821508580" sldId="286"/>
            <ac:spMk id="9" creationId="{541AED59-A3D8-47D5-B988-1DD68BC4CCDB}"/>
          </ac:spMkLst>
        </pc:spChg>
        <pc:spChg chg="add del">
          <ac:chgData name="Diogo Gonçalves Soares" userId="2c72a154214261b9" providerId="LiveId" clId="{587E4ACE-7E12-4080-9ACF-FEC3FF43487E}" dt="2019-04-22T21:23:57.443" v="7498" actId="478"/>
          <ac:spMkLst>
            <pc:docMk/>
            <pc:sldMk cId="821508580" sldId="286"/>
            <ac:spMk id="12" creationId="{8FA353AA-B275-4150-9753-F926E4EA4AC4}"/>
          </ac:spMkLst>
        </pc:spChg>
        <pc:spChg chg="mod">
          <ac:chgData name="Diogo Gonçalves Soares" userId="2c72a154214261b9" providerId="LiveId" clId="{587E4ACE-7E12-4080-9ACF-FEC3FF43487E}" dt="2019-04-22T21:21:29.621" v="7423" actId="20577"/>
          <ac:spMkLst>
            <pc:docMk/>
            <pc:sldMk cId="821508580" sldId="286"/>
            <ac:spMk id="14" creationId="{DFFD6408-896B-445E-8DF7-B5DC06619F34}"/>
          </ac:spMkLst>
        </pc:spChg>
        <pc:spChg chg="add del">
          <ac:chgData name="Diogo Gonçalves Soares" userId="2c72a154214261b9" providerId="LiveId" clId="{587E4ACE-7E12-4080-9ACF-FEC3FF43487E}" dt="2019-04-22T21:23:57.443" v="7498" actId="478"/>
          <ac:spMkLst>
            <pc:docMk/>
            <pc:sldMk cId="821508580" sldId="286"/>
            <ac:spMk id="15" creationId="{34A6BAA1-D187-449F-8927-67CD2D9C3D5F}"/>
          </ac:spMkLst>
        </pc:spChg>
        <pc:spChg chg="add del">
          <ac:chgData name="Diogo Gonçalves Soares" userId="2c72a154214261b9" providerId="LiveId" clId="{587E4ACE-7E12-4080-9ACF-FEC3FF43487E}" dt="2019-04-22T21:23:57.443" v="7498" actId="478"/>
          <ac:spMkLst>
            <pc:docMk/>
            <pc:sldMk cId="821508580" sldId="286"/>
            <ac:spMk id="16" creationId="{3D64776F-DCDF-4117-BC94-54BE065764E0}"/>
          </ac:spMkLst>
        </pc:spChg>
        <pc:spChg chg="add del mod">
          <ac:chgData name="Diogo Gonçalves Soares" userId="2c72a154214261b9" providerId="LiveId" clId="{587E4ACE-7E12-4080-9ACF-FEC3FF43487E}" dt="2019-04-22T21:33:58.924" v="7612" actId="478"/>
          <ac:spMkLst>
            <pc:docMk/>
            <pc:sldMk cId="821508580" sldId="286"/>
            <ac:spMk id="20" creationId="{4B2A7AC4-2C3F-49A1-9D8F-B533A6B3DC46}"/>
          </ac:spMkLst>
        </pc:spChg>
        <pc:spChg chg="mod">
          <ac:chgData name="Diogo Gonçalves Soares" userId="2c72a154214261b9" providerId="LiveId" clId="{587E4ACE-7E12-4080-9ACF-FEC3FF43487E}" dt="2019-04-22T21:21:40.985" v="7456" actId="20577"/>
          <ac:spMkLst>
            <pc:docMk/>
            <pc:sldMk cId="821508580" sldId="286"/>
            <ac:spMk id="26" creationId="{930E6655-9B8C-4342-8F35-EEAE42685F46}"/>
          </ac:spMkLst>
        </pc:spChg>
        <pc:spChg chg="add del mod">
          <ac:chgData name="Diogo Gonçalves Soares" userId="2c72a154214261b9" providerId="LiveId" clId="{587E4ACE-7E12-4080-9ACF-FEC3FF43487E}" dt="2019-04-22T21:28:57.846" v="7520" actId="478"/>
          <ac:spMkLst>
            <pc:docMk/>
            <pc:sldMk cId="821508580" sldId="286"/>
            <ac:spMk id="32" creationId="{2713EC7D-4BBD-4179-A773-A22B807A7E12}"/>
          </ac:spMkLst>
        </pc:spChg>
        <pc:spChg chg="add mod ord">
          <ac:chgData name="Diogo Gonçalves Soares" userId="2c72a154214261b9" providerId="LiveId" clId="{587E4ACE-7E12-4080-9ACF-FEC3FF43487E}" dt="2019-04-22T23:12:56.095" v="8507" actId="13822"/>
          <ac:spMkLst>
            <pc:docMk/>
            <pc:sldMk cId="821508580" sldId="286"/>
            <ac:spMk id="33" creationId="{A52FFA6B-2CBE-4BFA-BF86-A5D2BED6AF51}"/>
          </ac:spMkLst>
        </pc:spChg>
        <pc:spChg chg="add mod">
          <ac:chgData name="Diogo Gonçalves Soares" userId="2c72a154214261b9" providerId="LiveId" clId="{587E4ACE-7E12-4080-9ACF-FEC3FF43487E}" dt="2019-04-22T21:49:14.275" v="7856" actId="1076"/>
          <ac:spMkLst>
            <pc:docMk/>
            <pc:sldMk cId="821508580" sldId="286"/>
            <ac:spMk id="34" creationId="{42A346C8-C156-4DF2-AE49-6EA37B01254A}"/>
          </ac:spMkLst>
        </pc:spChg>
        <pc:spChg chg="add mod">
          <ac:chgData name="Diogo Gonçalves Soares" userId="2c72a154214261b9" providerId="LiveId" clId="{587E4ACE-7E12-4080-9ACF-FEC3FF43487E}" dt="2019-04-22T21:49:14.275" v="7856" actId="1076"/>
          <ac:spMkLst>
            <pc:docMk/>
            <pc:sldMk cId="821508580" sldId="286"/>
            <ac:spMk id="35" creationId="{D899ACED-5AFF-4296-9ED9-C41D2A5FE332}"/>
          </ac:spMkLst>
        </pc:spChg>
        <pc:spChg chg="add del mod">
          <ac:chgData name="Diogo Gonçalves Soares" userId="2c72a154214261b9" providerId="LiveId" clId="{587E4ACE-7E12-4080-9ACF-FEC3FF43487E}" dt="2019-04-22T21:35:40.081" v="7631" actId="478"/>
          <ac:spMkLst>
            <pc:docMk/>
            <pc:sldMk cId="821508580" sldId="286"/>
            <ac:spMk id="38" creationId="{8C975D4B-2083-4A44-B363-DEA51A56EFA2}"/>
          </ac:spMkLst>
        </pc:spChg>
        <pc:spChg chg="add del">
          <ac:chgData name="Diogo Gonçalves Soares" userId="2c72a154214261b9" providerId="LiveId" clId="{587E4ACE-7E12-4080-9ACF-FEC3FF43487E}" dt="2019-04-22T21:32:31.325" v="7597"/>
          <ac:spMkLst>
            <pc:docMk/>
            <pc:sldMk cId="821508580" sldId="286"/>
            <ac:spMk id="39" creationId="{E9C4805B-C87E-494A-A001-E07B5DEA2B62}"/>
          </ac:spMkLst>
        </pc:spChg>
        <pc:spChg chg="add del">
          <ac:chgData name="Diogo Gonçalves Soares" userId="2c72a154214261b9" providerId="LiveId" clId="{587E4ACE-7E12-4080-9ACF-FEC3FF43487E}" dt="2019-04-22T21:23:57.443" v="7498" actId="478"/>
          <ac:spMkLst>
            <pc:docMk/>
            <pc:sldMk cId="821508580" sldId="286"/>
            <ac:spMk id="42" creationId="{3A60DF1E-434E-4A49-BA32-3BE09C32FBC6}"/>
          </ac:spMkLst>
        </pc:spChg>
        <pc:spChg chg="add del">
          <ac:chgData name="Diogo Gonçalves Soares" userId="2c72a154214261b9" providerId="LiveId" clId="{587E4ACE-7E12-4080-9ACF-FEC3FF43487E}" dt="2019-04-22T21:23:57.443" v="7498" actId="478"/>
          <ac:spMkLst>
            <pc:docMk/>
            <pc:sldMk cId="821508580" sldId="286"/>
            <ac:spMk id="59" creationId="{DF47C402-1829-48DD-83B6-8FF28E7A076D}"/>
          </ac:spMkLst>
        </pc:spChg>
        <pc:spChg chg="add mod">
          <ac:chgData name="Diogo Gonçalves Soares" userId="2c72a154214261b9" providerId="LiveId" clId="{587E4ACE-7E12-4080-9ACF-FEC3FF43487E}" dt="2019-04-22T23:13:33.862" v="8527" actId="1076"/>
          <ac:spMkLst>
            <pc:docMk/>
            <pc:sldMk cId="821508580" sldId="286"/>
            <ac:spMk id="60" creationId="{B1D747F2-CD8F-44D5-AB0E-A6F14A008519}"/>
          </ac:spMkLst>
        </pc:spChg>
        <pc:spChg chg="add mod">
          <ac:chgData name="Diogo Gonçalves Soares" userId="2c72a154214261b9" providerId="LiveId" clId="{587E4ACE-7E12-4080-9ACF-FEC3FF43487E}" dt="2019-04-22T21:49:14.275" v="7856" actId="1076"/>
          <ac:spMkLst>
            <pc:docMk/>
            <pc:sldMk cId="821508580" sldId="286"/>
            <ac:spMk id="68" creationId="{6E89E621-6DA9-4B1E-9FED-F64D76D07AF0}"/>
          </ac:spMkLst>
        </pc:spChg>
        <pc:spChg chg="add mod">
          <ac:chgData name="Diogo Gonçalves Soares" userId="2c72a154214261b9" providerId="LiveId" clId="{587E4ACE-7E12-4080-9ACF-FEC3FF43487E}" dt="2019-04-25T01:42:50.913" v="11129" actId="20577"/>
          <ac:spMkLst>
            <pc:docMk/>
            <pc:sldMk cId="821508580" sldId="286"/>
            <ac:spMk id="71" creationId="{7FB88CF9-9FE0-41C8-88B9-46C1FCD8CC5A}"/>
          </ac:spMkLst>
        </pc:spChg>
        <pc:spChg chg="add del mod">
          <ac:chgData name="Diogo Gonçalves Soares" userId="2c72a154214261b9" providerId="LiveId" clId="{587E4ACE-7E12-4080-9ACF-FEC3FF43487E}" dt="2019-04-22T21:49:47.893" v="7873" actId="478"/>
          <ac:spMkLst>
            <pc:docMk/>
            <pc:sldMk cId="821508580" sldId="286"/>
            <ac:spMk id="73" creationId="{17128A0E-0E45-422E-8326-0B747C87E431}"/>
          </ac:spMkLst>
        </pc:spChg>
        <pc:spChg chg="add mod">
          <ac:chgData name="Diogo Gonçalves Soares" userId="2c72a154214261b9" providerId="LiveId" clId="{587E4ACE-7E12-4080-9ACF-FEC3FF43487E}" dt="2019-04-22T21:49:43.304" v="7872" actId="1076"/>
          <ac:spMkLst>
            <pc:docMk/>
            <pc:sldMk cId="821508580" sldId="286"/>
            <ac:spMk id="74" creationId="{B0A9F8DE-B87A-4049-B228-0C060B3E1D23}"/>
          </ac:spMkLst>
        </pc:spChg>
        <pc:spChg chg="add del">
          <ac:chgData name="Diogo Gonçalves Soares" userId="2c72a154214261b9" providerId="LiveId" clId="{587E4ACE-7E12-4080-9ACF-FEC3FF43487E}" dt="2019-04-22T21:23:57.443" v="7498" actId="478"/>
          <ac:spMkLst>
            <pc:docMk/>
            <pc:sldMk cId="821508580" sldId="286"/>
            <ac:spMk id="77" creationId="{3BF6086C-8AB0-4B8E-AD5C-920531C3E0DA}"/>
          </ac:spMkLst>
        </pc:spChg>
        <pc:spChg chg="add del">
          <ac:chgData name="Diogo Gonçalves Soares" userId="2c72a154214261b9" providerId="LiveId" clId="{587E4ACE-7E12-4080-9ACF-FEC3FF43487E}" dt="2019-04-22T21:23:57.443" v="7498" actId="478"/>
          <ac:spMkLst>
            <pc:docMk/>
            <pc:sldMk cId="821508580" sldId="286"/>
            <ac:spMk id="78" creationId="{7240C1C9-3B0F-4B25-AA59-0AC18C12ABE0}"/>
          </ac:spMkLst>
        </pc:spChg>
        <pc:grpChg chg="add del">
          <ac:chgData name="Diogo Gonçalves Soares" userId="2c72a154214261b9" providerId="LiveId" clId="{587E4ACE-7E12-4080-9ACF-FEC3FF43487E}" dt="2019-04-22T21:23:57.443" v="7498" actId="478"/>
          <ac:grpSpMkLst>
            <pc:docMk/>
            <pc:sldMk cId="821508580" sldId="286"/>
            <ac:grpSpMk id="89" creationId="{97A59A1C-1058-4A8A-9C87-9C565B7800C8}"/>
          </ac:grpSpMkLst>
        </pc:grpChg>
        <pc:picChg chg="add del mod">
          <ac:chgData name="Diogo Gonçalves Soares" userId="2c72a154214261b9" providerId="LiveId" clId="{587E4ACE-7E12-4080-9ACF-FEC3FF43487E}" dt="2019-04-22T21:32:18.310" v="7592" actId="931"/>
          <ac:picMkLst>
            <pc:docMk/>
            <pc:sldMk cId="821508580" sldId="286"/>
            <ac:picMk id="5" creationId="{046386E0-F434-4066-845B-6C79CD64079B}"/>
          </ac:picMkLst>
        </pc:picChg>
        <pc:picChg chg="add del mod">
          <ac:chgData name="Diogo Gonçalves Soares" userId="2c72a154214261b9" providerId="LiveId" clId="{587E4ACE-7E12-4080-9ACF-FEC3FF43487E}" dt="2019-04-22T21:35:43.175" v="7632" actId="478"/>
          <ac:picMkLst>
            <pc:docMk/>
            <pc:sldMk cId="821508580" sldId="286"/>
            <ac:picMk id="10" creationId="{31918583-48F7-4115-AC7A-D0F8404611C7}"/>
          </ac:picMkLst>
        </pc:picChg>
        <pc:picChg chg="add mod">
          <ac:chgData name="Diogo Gonçalves Soares" userId="2c72a154214261b9" providerId="LiveId" clId="{587E4ACE-7E12-4080-9ACF-FEC3FF43487E}" dt="2019-04-22T21:49:14.275" v="7856" actId="1076"/>
          <ac:picMkLst>
            <pc:docMk/>
            <pc:sldMk cId="821508580" sldId="286"/>
            <ac:picMk id="27" creationId="{DB7870BD-904B-49E8-B016-D522FB0218CD}"/>
          </ac:picMkLst>
        </pc:picChg>
        <pc:picChg chg="add mod">
          <ac:chgData name="Diogo Gonçalves Soares" userId="2c72a154214261b9" providerId="LiveId" clId="{587E4ACE-7E12-4080-9ACF-FEC3FF43487E}" dt="2019-04-22T21:49:14.275" v="7856" actId="1076"/>
          <ac:picMkLst>
            <pc:docMk/>
            <pc:sldMk cId="821508580" sldId="286"/>
            <ac:picMk id="28" creationId="{6EC6610C-5F46-4E49-A789-84842F8975E0}"/>
          </ac:picMkLst>
        </pc:picChg>
        <pc:picChg chg="add mod">
          <ac:chgData name="Diogo Gonçalves Soares" userId="2c72a154214261b9" providerId="LiveId" clId="{587E4ACE-7E12-4080-9ACF-FEC3FF43487E}" dt="2019-04-22T21:49:14.275" v="7856" actId="1076"/>
          <ac:picMkLst>
            <pc:docMk/>
            <pc:sldMk cId="821508580" sldId="286"/>
            <ac:picMk id="30" creationId="{B41CBD5D-E809-4CFF-BEEF-79B1F7CF6210}"/>
          </ac:picMkLst>
        </pc:picChg>
        <pc:picChg chg="add mod">
          <ac:chgData name="Diogo Gonçalves Soares" userId="2c72a154214261b9" providerId="LiveId" clId="{587E4ACE-7E12-4080-9ACF-FEC3FF43487E}" dt="2019-04-22T21:49:14.275" v="7856" actId="1076"/>
          <ac:picMkLst>
            <pc:docMk/>
            <pc:sldMk cId="821508580" sldId="286"/>
            <ac:picMk id="31" creationId="{0FBEBE31-2C57-481F-BADE-78E08FEF8CE8}"/>
          </ac:picMkLst>
        </pc:picChg>
        <pc:picChg chg="add mod ord">
          <ac:chgData name="Diogo Gonçalves Soares" userId="2c72a154214261b9" providerId="LiveId" clId="{587E4ACE-7E12-4080-9ACF-FEC3FF43487E}" dt="2019-04-22T21:49:14.275" v="7856" actId="1076"/>
          <ac:picMkLst>
            <pc:docMk/>
            <pc:sldMk cId="821508580" sldId="286"/>
            <ac:picMk id="40" creationId="{BBD3ED0E-C3F8-4B7B-80F5-0B84F8DB01A7}"/>
          </ac:picMkLst>
        </pc:picChg>
        <pc:picChg chg="add mod ord">
          <ac:chgData name="Diogo Gonçalves Soares" userId="2c72a154214261b9" providerId="LiveId" clId="{587E4ACE-7E12-4080-9ACF-FEC3FF43487E}" dt="2019-04-22T21:49:14.275" v="7856" actId="1076"/>
          <ac:picMkLst>
            <pc:docMk/>
            <pc:sldMk cId="821508580" sldId="286"/>
            <ac:picMk id="50" creationId="{A06ABDEA-B212-47FB-BCBB-12455595AA24}"/>
          </ac:picMkLst>
        </pc:picChg>
        <pc:picChg chg="add del mod">
          <ac:chgData name="Diogo Gonçalves Soares" userId="2c72a154214261b9" providerId="LiveId" clId="{587E4ACE-7E12-4080-9ACF-FEC3FF43487E}" dt="2019-04-22T21:46:14.417" v="7820" actId="478"/>
          <ac:picMkLst>
            <pc:docMk/>
            <pc:sldMk cId="821508580" sldId="286"/>
            <ac:picMk id="66" creationId="{A3B81926-834C-417A-ADFB-174D1C4D103D}"/>
          </ac:picMkLst>
        </pc:picChg>
        <pc:picChg chg="add del">
          <ac:chgData name="Diogo Gonçalves Soares" userId="2c72a154214261b9" providerId="LiveId" clId="{587E4ACE-7E12-4080-9ACF-FEC3FF43487E}" dt="2019-04-22T21:45:38.577" v="7737"/>
          <ac:picMkLst>
            <pc:docMk/>
            <pc:sldMk cId="821508580" sldId="286"/>
            <ac:picMk id="67" creationId="{4A108E5F-0B1F-4DA4-AC7C-1C4AD93333C3}"/>
          </ac:picMkLst>
        </pc:picChg>
        <pc:picChg chg="add mod ord">
          <ac:chgData name="Diogo Gonçalves Soares" userId="2c72a154214261b9" providerId="LiveId" clId="{587E4ACE-7E12-4080-9ACF-FEC3FF43487E}" dt="2019-04-22T21:49:14.275" v="7856" actId="1076"/>
          <ac:picMkLst>
            <pc:docMk/>
            <pc:sldMk cId="821508580" sldId="286"/>
            <ac:picMk id="69" creationId="{63721147-10A2-4C50-965E-1A58EB9C550E}"/>
          </ac:picMkLst>
        </pc:picChg>
        <pc:picChg chg="add mod">
          <ac:chgData name="Diogo Gonçalves Soares" userId="2c72a154214261b9" providerId="LiveId" clId="{587E4ACE-7E12-4080-9ACF-FEC3FF43487E}" dt="2019-04-22T21:49:14.275" v="7856" actId="1076"/>
          <ac:picMkLst>
            <pc:docMk/>
            <pc:sldMk cId="821508580" sldId="286"/>
            <ac:picMk id="70" creationId="{19C874D7-0EFB-47B8-95E7-CCAE9B804B0C}"/>
          </ac:picMkLst>
        </pc:picChg>
        <pc:picChg chg="add del">
          <ac:chgData name="Diogo Gonçalves Soares" userId="2c72a154214261b9" providerId="LiveId" clId="{587E4ACE-7E12-4080-9ACF-FEC3FF43487E}" dt="2019-04-22T21:23:57.443" v="7498" actId="478"/>
          <ac:picMkLst>
            <pc:docMk/>
            <pc:sldMk cId="821508580" sldId="286"/>
            <ac:picMk id="84" creationId="{7FB17FAC-0E60-449F-B96A-06B17F5F84E3}"/>
          </ac:picMkLst>
        </pc:picChg>
        <pc:cxnChg chg="add del mod">
          <ac:chgData name="Diogo Gonçalves Soares" userId="2c72a154214261b9" providerId="LiveId" clId="{587E4ACE-7E12-4080-9ACF-FEC3FF43487E}" dt="2019-04-22T21:23:57.443" v="7498" actId="478"/>
          <ac:cxnSpMkLst>
            <pc:docMk/>
            <pc:sldMk cId="821508580" sldId="286"/>
            <ac:cxnSpMk id="19" creationId="{72BBFA9F-EE50-4919-BA18-F5D5733A277D}"/>
          </ac:cxnSpMkLst>
        </pc:cxnChg>
        <pc:cxnChg chg="add del mod">
          <ac:chgData name="Diogo Gonçalves Soares" userId="2c72a154214261b9" providerId="LiveId" clId="{587E4ACE-7E12-4080-9ACF-FEC3FF43487E}" dt="2019-04-22T21:23:57.443" v="7498" actId="478"/>
          <ac:cxnSpMkLst>
            <pc:docMk/>
            <pc:sldMk cId="821508580" sldId="286"/>
            <ac:cxnSpMk id="29" creationId="{B7DDE927-5740-4EA3-9624-97EBBACB8FF0}"/>
          </ac:cxnSpMkLst>
        </pc:cxnChg>
        <pc:cxnChg chg="add del mod">
          <ac:chgData name="Diogo Gonçalves Soares" userId="2c72a154214261b9" providerId="LiveId" clId="{587E4ACE-7E12-4080-9ACF-FEC3FF43487E}" dt="2019-04-22T21:35:20.313" v="7621" actId="478"/>
          <ac:cxnSpMkLst>
            <pc:docMk/>
            <pc:sldMk cId="821508580" sldId="286"/>
            <ac:cxnSpMk id="41" creationId="{6E99724D-7423-4072-823B-2EFA5246E160}"/>
          </ac:cxnSpMkLst>
        </pc:cxnChg>
        <pc:cxnChg chg="add del mod">
          <ac:chgData name="Diogo Gonçalves Soares" userId="2c72a154214261b9" providerId="LiveId" clId="{587E4ACE-7E12-4080-9ACF-FEC3FF43487E}" dt="2019-04-22T21:23:57.443" v="7498" actId="478"/>
          <ac:cxnSpMkLst>
            <pc:docMk/>
            <pc:sldMk cId="821508580" sldId="286"/>
            <ac:cxnSpMk id="43" creationId="{64FE32B8-91BF-4594-B6D4-505C3100728F}"/>
          </ac:cxnSpMkLst>
        </pc:cxnChg>
        <pc:cxnChg chg="add del mod">
          <ac:chgData name="Diogo Gonçalves Soares" userId="2c72a154214261b9" providerId="LiveId" clId="{587E4ACE-7E12-4080-9ACF-FEC3FF43487E}" dt="2019-04-22T21:35:58.679" v="7634" actId="11529"/>
          <ac:cxnSpMkLst>
            <pc:docMk/>
            <pc:sldMk cId="821508580" sldId="286"/>
            <ac:cxnSpMk id="45" creationId="{160AAB8E-24D3-45F1-8386-2DD75D4DD094}"/>
          </ac:cxnSpMkLst>
        </pc:cxnChg>
        <pc:cxnChg chg="add del mod">
          <ac:chgData name="Diogo Gonçalves Soares" userId="2c72a154214261b9" providerId="LiveId" clId="{587E4ACE-7E12-4080-9ACF-FEC3FF43487E}" dt="2019-04-22T21:23:57.443" v="7498" actId="478"/>
          <ac:cxnSpMkLst>
            <pc:docMk/>
            <pc:sldMk cId="821508580" sldId="286"/>
            <ac:cxnSpMk id="49" creationId="{8B7BC8C6-3F64-4771-8148-CD7BFFE65E08}"/>
          </ac:cxnSpMkLst>
        </pc:cxnChg>
        <pc:cxnChg chg="add del mod">
          <ac:chgData name="Diogo Gonçalves Soares" userId="2c72a154214261b9" providerId="LiveId" clId="{587E4ACE-7E12-4080-9ACF-FEC3FF43487E}" dt="2019-04-22T21:23:57.443" v="7498" actId="478"/>
          <ac:cxnSpMkLst>
            <pc:docMk/>
            <pc:sldMk cId="821508580" sldId="286"/>
            <ac:cxnSpMk id="56" creationId="{28D759B4-AF30-4688-9613-0C5A1A33E2D8}"/>
          </ac:cxnSpMkLst>
        </pc:cxnChg>
        <pc:cxnChg chg="add mod ord">
          <ac:chgData name="Diogo Gonçalves Soares" userId="2c72a154214261b9" providerId="LiveId" clId="{587E4ACE-7E12-4080-9ACF-FEC3FF43487E}" dt="2019-04-22T21:49:14.275" v="7856" actId="1076"/>
          <ac:cxnSpMkLst>
            <pc:docMk/>
            <pc:sldMk cId="821508580" sldId="286"/>
            <ac:cxnSpMk id="57" creationId="{C347511B-F978-42E9-80AA-B19B1D4F7C35}"/>
          </ac:cxnSpMkLst>
        </pc:cxnChg>
        <pc:cxnChg chg="add mod">
          <ac:chgData name="Diogo Gonçalves Soares" userId="2c72a154214261b9" providerId="LiveId" clId="{587E4ACE-7E12-4080-9ACF-FEC3FF43487E}" dt="2019-04-22T23:42:32.883" v="8733" actId="208"/>
          <ac:cxnSpMkLst>
            <pc:docMk/>
            <pc:sldMk cId="821508580" sldId="286"/>
            <ac:cxnSpMk id="63" creationId="{EE03C413-6BE3-41CE-A6FF-78CEB5D3F667}"/>
          </ac:cxnSpMkLst>
        </pc:cxnChg>
        <pc:cxnChg chg="add del">
          <ac:chgData name="Diogo Gonçalves Soares" userId="2c72a154214261b9" providerId="LiveId" clId="{587E4ACE-7E12-4080-9ACF-FEC3FF43487E}" dt="2019-04-22T21:23:57.443" v="7498" actId="478"/>
          <ac:cxnSpMkLst>
            <pc:docMk/>
            <pc:sldMk cId="821508580" sldId="286"/>
            <ac:cxnSpMk id="72" creationId="{7F084848-30AF-4314-8530-80F9CA4F4C40}"/>
          </ac:cxnSpMkLst>
        </pc:cxnChg>
        <pc:cxnChg chg="add del">
          <ac:chgData name="Diogo Gonçalves Soares" userId="2c72a154214261b9" providerId="LiveId" clId="{587E4ACE-7E12-4080-9ACF-FEC3FF43487E}" dt="2019-04-22T21:23:57.443" v="7498" actId="478"/>
          <ac:cxnSpMkLst>
            <pc:docMk/>
            <pc:sldMk cId="821508580" sldId="286"/>
            <ac:cxnSpMk id="75" creationId="{775EED4C-08B4-46A7-ACF8-81E218805015}"/>
          </ac:cxnSpMkLst>
        </pc:cxnChg>
      </pc:sldChg>
      <pc:sldChg chg="addSp delSp modSp add modTransition">
        <pc:chgData name="Diogo Gonçalves Soares" userId="2c72a154214261b9" providerId="LiveId" clId="{587E4ACE-7E12-4080-9ACF-FEC3FF43487E}" dt="2019-04-25T21:11:35.157" v="11246"/>
        <pc:sldMkLst>
          <pc:docMk/>
          <pc:sldMk cId="1799105004" sldId="287"/>
        </pc:sldMkLst>
        <pc:spChg chg="add del">
          <ac:chgData name="Diogo Gonçalves Soares" userId="2c72a154214261b9" providerId="LiveId" clId="{587E4ACE-7E12-4080-9ACF-FEC3FF43487E}" dt="2019-04-22T22:32:46.354" v="7892" actId="478"/>
          <ac:spMkLst>
            <pc:docMk/>
            <pc:sldMk cId="1799105004" sldId="287"/>
            <ac:spMk id="3" creationId="{DF63EE32-F89C-4760-B780-624D9301B91C}"/>
          </ac:spMkLst>
        </pc:spChg>
        <pc:spChg chg="add del mod">
          <ac:chgData name="Diogo Gonçalves Soares" userId="2c72a154214261b9" providerId="LiveId" clId="{587E4ACE-7E12-4080-9ACF-FEC3FF43487E}" dt="2019-04-22T22:37:34.361" v="7934" actId="478"/>
          <ac:spMkLst>
            <pc:docMk/>
            <pc:sldMk cId="1799105004" sldId="287"/>
            <ac:spMk id="5" creationId="{0C205196-AD6B-463F-83ED-1B5A5749A865}"/>
          </ac:spMkLst>
        </pc:spChg>
        <pc:spChg chg="add del mod">
          <ac:chgData name="Diogo Gonçalves Soares" userId="2c72a154214261b9" providerId="LiveId" clId="{587E4ACE-7E12-4080-9ACF-FEC3FF43487E}" dt="2019-04-22T22:40:27.146" v="8003"/>
          <ac:spMkLst>
            <pc:docMk/>
            <pc:sldMk cId="1799105004" sldId="287"/>
            <ac:spMk id="11" creationId="{66533BCF-0C97-4946-817D-EC844E33FED6}"/>
          </ac:spMkLst>
        </pc:spChg>
        <pc:spChg chg="add del mod">
          <ac:chgData name="Diogo Gonçalves Soares" userId="2c72a154214261b9" providerId="LiveId" clId="{587E4ACE-7E12-4080-9ACF-FEC3FF43487E}" dt="2019-04-22T22:47:14.496" v="8146" actId="478"/>
          <ac:spMkLst>
            <pc:docMk/>
            <pc:sldMk cId="1799105004" sldId="287"/>
            <ac:spMk id="22" creationId="{A161D959-C6D4-46BD-8DE7-06A7FA803DB0}"/>
          </ac:spMkLst>
        </pc:spChg>
        <pc:spChg chg="add del mod">
          <ac:chgData name="Diogo Gonçalves Soares" userId="2c72a154214261b9" providerId="LiveId" clId="{587E4ACE-7E12-4080-9ACF-FEC3FF43487E}" dt="2019-04-22T22:47:19.581" v="8151" actId="478"/>
          <ac:spMkLst>
            <pc:docMk/>
            <pc:sldMk cId="1799105004" sldId="287"/>
            <ac:spMk id="25" creationId="{1C79FD25-363C-490C-A9FE-D7D46235E54D}"/>
          </ac:spMkLst>
        </pc:spChg>
        <pc:spChg chg="mod">
          <ac:chgData name="Diogo Gonçalves Soares" userId="2c72a154214261b9" providerId="LiveId" clId="{587E4ACE-7E12-4080-9ACF-FEC3FF43487E}" dt="2019-04-22T22:49:38.471" v="8223" actId="1076"/>
          <ac:spMkLst>
            <pc:docMk/>
            <pc:sldMk cId="1799105004" sldId="287"/>
            <ac:spMk id="26" creationId="{930E6655-9B8C-4342-8F35-EEAE42685F46}"/>
          </ac:spMkLst>
        </pc:spChg>
        <pc:spChg chg="add del">
          <ac:chgData name="Diogo Gonçalves Soares" userId="2c72a154214261b9" providerId="LiveId" clId="{587E4ACE-7E12-4080-9ACF-FEC3FF43487E}" dt="2019-04-22T22:32:46.354" v="7892" actId="478"/>
          <ac:spMkLst>
            <pc:docMk/>
            <pc:sldMk cId="1799105004" sldId="287"/>
            <ac:spMk id="33" creationId="{A52FFA6B-2CBE-4BFA-BF86-A5D2BED6AF51}"/>
          </ac:spMkLst>
        </pc:spChg>
        <pc:spChg chg="add del mod">
          <ac:chgData name="Diogo Gonçalves Soares" userId="2c72a154214261b9" providerId="LiveId" clId="{587E4ACE-7E12-4080-9ACF-FEC3FF43487E}" dt="2019-04-22T22:32:46.354" v="7892" actId="478"/>
          <ac:spMkLst>
            <pc:docMk/>
            <pc:sldMk cId="1799105004" sldId="287"/>
            <ac:spMk id="34" creationId="{42A346C8-C156-4DF2-AE49-6EA37B01254A}"/>
          </ac:spMkLst>
        </pc:spChg>
        <pc:spChg chg="add del mod">
          <ac:chgData name="Diogo Gonçalves Soares" userId="2c72a154214261b9" providerId="LiveId" clId="{587E4ACE-7E12-4080-9ACF-FEC3FF43487E}" dt="2019-04-22T22:32:46.354" v="7892" actId="478"/>
          <ac:spMkLst>
            <pc:docMk/>
            <pc:sldMk cId="1799105004" sldId="287"/>
            <ac:spMk id="35" creationId="{D899ACED-5AFF-4296-9ED9-C41D2A5FE332}"/>
          </ac:spMkLst>
        </pc:spChg>
        <pc:spChg chg="add del mod">
          <ac:chgData name="Diogo Gonçalves Soares" userId="2c72a154214261b9" providerId="LiveId" clId="{587E4ACE-7E12-4080-9ACF-FEC3FF43487E}" dt="2019-04-22T22:34:59.135" v="7897" actId="478"/>
          <ac:spMkLst>
            <pc:docMk/>
            <pc:sldMk cId="1799105004" sldId="287"/>
            <ac:spMk id="36" creationId="{A69A90E7-4767-40E0-86BE-BCF34A33C72A}"/>
          </ac:spMkLst>
        </pc:spChg>
        <pc:spChg chg="add del mod">
          <ac:chgData name="Diogo Gonçalves Soares" userId="2c72a154214261b9" providerId="LiveId" clId="{587E4ACE-7E12-4080-9ACF-FEC3FF43487E}" dt="2019-04-22T22:37:31.161" v="7932" actId="478"/>
          <ac:spMkLst>
            <pc:docMk/>
            <pc:sldMk cId="1799105004" sldId="287"/>
            <ac:spMk id="41" creationId="{BE0BA281-F48A-4559-9CAE-EA9A6CF5931A}"/>
          </ac:spMkLst>
        </pc:spChg>
        <pc:spChg chg="add del mod">
          <ac:chgData name="Diogo Gonçalves Soares" userId="2c72a154214261b9" providerId="LiveId" clId="{587E4ACE-7E12-4080-9ACF-FEC3FF43487E}" dt="2019-04-22T22:40:33.985" v="8012" actId="478"/>
          <ac:spMkLst>
            <pc:docMk/>
            <pc:sldMk cId="1799105004" sldId="287"/>
            <ac:spMk id="42" creationId="{5C9DF5D4-56AB-4097-939D-2824185213DE}"/>
          </ac:spMkLst>
        </pc:spChg>
        <pc:spChg chg="add del mod">
          <ac:chgData name="Diogo Gonçalves Soares" userId="2c72a154214261b9" providerId="LiveId" clId="{587E4ACE-7E12-4080-9ACF-FEC3FF43487E}" dt="2019-04-22T22:40:33.159" v="8011" actId="478"/>
          <ac:spMkLst>
            <pc:docMk/>
            <pc:sldMk cId="1799105004" sldId="287"/>
            <ac:spMk id="43" creationId="{2115E834-C739-4FE4-80F4-D7F391E6BA70}"/>
          </ac:spMkLst>
        </pc:spChg>
        <pc:spChg chg="add del mod">
          <ac:chgData name="Diogo Gonçalves Soares" userId="2c72a154214261b9" providerId="LiveId" clId="{587E4ACE-7E12-4080-9ACF-FEC3FF43487E}" dt="2019-04-22T23:49:44.106" v="8750" actId="14861"/>
          <ac:spMkLst>
            <pc:docMk/>
            <pc:sldMk cId="1799105004" sldId="287"/>
            <ac:spMk id="44" creationId="{DD32D8BB-C71A-40AE-BE80-594DFF9B03AC}"/>
          </ac:spMkLst>
        </pc:spChg>
        <pc:spChg chg="add del mod">
          <ac:chgData name="Diogo Gonçalves Soares" userId="2c72a154214261b9" providerId="LiveId" clId="{587E4ACE-7E12-4080-9ACF-FEC3FF43487E}" dt="2019-04-22T23:49:44.106" v="8750" actId="14861"/>
          <ac:spMkLst>
            <pc:docMk/>
            <pc:sldMk cId="1799105004" sldId="287"/>
            <ac:spMk id="45" creationId="{EC6DCC0A-BA8A-45FB-B2F6-D725D8A17412}"/>
          </ac:spMkLst>
        </pc:spChg>
        <pc:spChg chg="add del mod">
          <ac:chgData name="Diogo Gonçalves Soares" userId="2c72a154214261b9" providerId="LiveId" clId="{587E4ACE-7E12-4080-9ACF-FEC3FF43487E}" dt="2019-04-22T23:49:44.106" v="8750" actId="14861"/>
          <ac:spMkLst>
            <pc:docMk/>
            <pc:sldMk cId="1799105004" sldId="287"/>
            <ac:spMk id="46" creationId="{613A8F30-8931-457B-870C-6332A3F7F1A5}"/>
          </ac:spMkLst>
        </pc:spChg>
        <pc:spChg chg="add del mod">
          <ac:chgData name="Diogo Gonçalves Soares" userId="2c72a154214261b9" providerId="LiveId" clId="{587E4ACE-7E12-4080-9ACF-FEC3FF43487E}" dt="2019-04-22T23:49:44.106" v="8750" actId="14861"/>
          <ac:spMkLst>
            <pc:docMk/>
            <pc:sldMk cId="1799105004" sldId="287"/>
            <ac:spMk id="47" creationId="{A14654A3-3608-454F-98AA-5CF11FA03DF9}"/>
          </ac:spMkLst>
        </pc:spChg>
        <pc:spChg chg="add del mod">
          <ac:chgData name="Diogo Gonçalves Soares" userId="2c72a154214261b9" providerId="LiveId" clId="{587E4ACE-7E12-4080-9ACF-FEC3FF43487E}" dt="2019-04-22T22:46:58.112" v="8145" actId="478"/>
          <ac:spMkLst>
            <pc:docMk/>
            <pc:sldMk cId="1799105004" sldId="287"/>
            <ac:spMk id="54" creationId="{2A956696-C6E0-42E9-A709-3865F131F058}"/>
          </ac:spMkLst>
        </pc:spChg>
        <pc:spChg chg="add del">
          <ac:chgData name="Diogo Gonçalves Soares" userId="2c72a154214261b9" providerId="LiveId" clId="{587E4ACE-7E12-4080-9ACF-FEC3FF43487E}" dt="2019-04-22T22:32:46.354" v="7892" actId="478"/>
          <ac:spMkLst>
            <pc:docMk/>
            <pc:sldMk cId="1799105004" sldId="287"/>
            <ac:spMk id="60" creationId="{B1D747F2-CD8F-44D5-AB0E-A6F14A008519}"/>
          </ac:spMkLst>
        </pc:spChg>
        <pc:spChg chg="add mod">
          <ac:chgData name="Diogo Gonçalves Soares" userId="2c72a154214261b9" providerId="LiveId" clId="{587E4ACE-7E12-4080-9ACF-FEC3FF43487E}" dt="2019-04-22T23:26:22.321" v="8694" actId="255"/>
          <ac:spMkLst>
            <pc:docMk/>
            <pc:sldMk cId="1799105004" sldId="287"/>
            <ac:spMk id="66" creationId="{1E4C54AA-6FB8-48E3-809F-95BFC86A5EE2}"/>
          </ac:spMkLst>
        </pc:spChg>
        <pc:spChg chg="add del">
          <ac:chgData name="Diogo Gonçalves Soares" userId="2c72a154214261b9" providerId="LiveId" clId="{587E4ACE-7E12-4080-9ACF-FEC3FF43487E}" dt="2019-04-22T22:32:46.354" v="7892" actId="478"/>
          <ac:spMkLst>
            <pc:docMk/>
            <pc:sldMk cId="1799105004" sldId="287"/>
            <ac:spMk id="68" creationId="{6E89E621-6DA9-4B1E-9FED-F64D76D07AF0}"/>
          </ac:spMkLst>
        </pc:spChg>
        <pc:spChg chg="del mod">
          <ac:chgData name="Diogo Gonçalves Soares" userId="2c72a154214261b9" providerId="LiveId" clId="{587E4ACE-7E12-4080-9ACF-FEC3FF43487E}" dt="2019-04-22T22:34:50.123" v="7894" actId="478"/>
          <ac:spMkLst>
            <pc:docMk/>
            <pc:sldMk cId="1799105004" sldId="287"/>
            <ac:spMk id="71" creationId="{7FB88CF9-9FE0-41C8-88B9-46C1FCD8CC5A}"/>
          </ac:spMkLst>
        </pc:spChg>
        <pc:spChg chg="add mod">
          <ac:chgData name="Diogo Gonçalves Soares" userId="2c72a154214261b9" providerId="LiveId" clId="{587E4ACE-7E12-4080-9ACF-FEC3FF43487E}" dt="2019-04-22T23:26:26.092" v="8695" actId="255"/>
          <ac:spMkLst>
            <pc:docMk/>
            <pc:sldMk cId="1799105004" sldId="287"/>
            <ac:spMk id="72" creationId="{771DEFDF-BF1F-4544-A63B-31E1A9BC2B16}"/>
          </ac:spMkLst>
        </pc:spChg>
        <pc:spChg chg="add del">
          <ac:chgData name="Diogo Gonçalves Soares" userId="2c72a154214261b9" providerId="LiveId" clId="{587E4ACE-7E12-4080-9ACF-FEC3FF43487E}" dt="2019-04-22T22:50:18.961" v="8230"/>
          <ac:spMkLst>
            <pc:docMk/>
            <pc:sldMk cId="1799105004" sldId="287"/>
            <ac:spMk id="73" creationId="{5B35C329-2FEB-4ACB-B339-9CC48BEB43C5}"/>
          </ac:spMkLst>
        </pc:spChg>
        <pc:spChg chg="add del">
          <ac:chgData name="Diogo Gonçalves Soares" userId="2c72a154214261b9" providerId="LiveId" clId="{587E4ACE-7E12-4080-9ACF-FEC3FF43487E}" dt="2019-04-22T22:34:52.066" v="7895" actId="478"/>
          <ac:spMkLst>
            <pc:docMk/>
            <pc:sldMk cId="1799105004" sldId="287"/>
            <ac:spMk id="74" creationId="{B0A9F8DE-B87A-4049-B228-0C060B3E1D23}"/>
          </ac:spMkLst>
        </pc:spChg>
        <pc:spChg chg="add del mod">
          <ac:chgData name="Diogo Gonçalves Soares" userId="2c72a154214261b9" providerId="LiveId" clId="{587E4ACE-7E12-4080-9ACF-FEC3FF43487E}" dt="2019-04-22T22:54:57.202" v="8299" actId="478"/>
          <ac:spMkLst>
            <pc:docMk/>
            <pc:sldMk cId="1799105004" sldId="287"/>
            <ac:spMk id="75" creationId="{E467A52B-0502-4E6A-8F9B-B86FAEF4BFD1}"/>
          </ac:spMkLst>
        </pc:spChg>
        <pc:spChg chg="add del mod">
          <ac:chgData name="Diogo Gonçalves Soares" userId="2c72a154214261b9" providerId="LiveId" clId="{587E4ACE-7E12-4080-9ACF-FEC3FF43487E}" dt="2019-04-22T22:54:00.784" v="8298" actId="478"/>
          <ac:spMkLst>
            <pc:docMk/>
            <pc:sldMk cId="1799105004" sldId="287"/>
            <ac:spMk id="77" creationId="{4940687D-3BC1-4255-8543-292392C58F6F}"/>
          </ac:spMkLst>
        </pc:spChg>
        <pc:spChg chg="add del mod">
          <ac:chgData name="Diogo Gonçalves Soares" userId="2c72a154214261b9" providerId="LiveId" clId="{587E4ACE-7E12-4080-9ACF-FEC3FF43487E}" dt="2019-04-22T23:01:48.533" v="8373" actId="478"/>
          <ac:spMkLst>
            <pc:docMk/>
            <pc:sldMk cId="1799105004" sldId="287"/>
            <ac:spMk id="115" creationId="{37376420-9E64-424D-A514-A33FE35094B8}"/>
          </ac:spMkLst>
        </pc:spChg>
        <pc:spChg chg="add del mod ord topLvl">
          <ac:chgData name="Diogo Gonçalves Soares" userId="2c72a154214261b9" providerId="LiveId" clId="{587E4ACE-7E12-4080-9ACF-FEC3FF43487E}" dt="2019-04-22T23:19:46.295" v="8572" actId="164"/>
          <ac:spMkLst>
            <pc:docMk/>
            <pc:sldMk cId="1799105004" sldId="287"/>
            <ac:spMk id="124" creationId="{B4403790-A10F-4E37-ABBB-49322F7C9E24}"/>
          </ac:spMkLst>
        </pc:spChg>
        <pc:spChg chg="add del mod topLvl">
          <ac:chgData name="Diogo Gonçalves Soares" userId="2c72a154214261b9" providerId="LiveId" clId="{587E4ACE-7E12-4080-9ACF-FEC3FF43487E}" dt="2019-04-22T23:19:46.295" v="8572" actId="164"/>
          <ac:spMkLst>
            <pc:docMk/>
            <pc:sldMk cId="1799105004" sldId="287"/>
            <ac:spMk id="125" creationId="{26DA0B4D-9BE4-401F-8BB5-4FC4BEEFD40C}"/>
          </ac:spMkLst>
        </pc:spChg>
        <pc:spChg chg="add del mod ord">
          <ac:chgData name="Diogo Gonçalves Soares" userId="2c72a154214261b9" providerId="LiveId" clId="{587E4ACE-7E12-4080-9ACF-FEC3FF43487E}" dt="2019-04-22T23:09:15.615" v="8506" actId="478"/>
          <ac:spMkLst>
            <pc:docMk/>
            <pc:sldMk cId="1799105004" sldId="287"/>
            <ac:spMk id="126" creationId="{0A53C6AB-C2CA-4935-9C60-025465C1202E}"/>
          </ac:spMkLst>
        </pc:spChg>
        <pc:spChg chg="add mod">
          <ac:chgData name="Diogo Gonçalves Soares" userId="2c72a154214261b9" providerId="LiveId" clId="{587E4ACE-7E12-4080-9ACF-FEC3FF43487E}" dt="2019-04-22T23:24:09.117" v="8641" actId="164"/>
          <ac:spMkLst>
            <pc:docMk/>
            <pc:sldMk cId="1799105004" sldId="287"/>
            <ac:spMk id="151" creationId="{EDC2DD8B-3877-4C82-9560-2E65711FF4A1}"/>
          </ac:spMkLst>
        </pc:spChg>
        <pc:spChg chg="add mod">
          <ac:chgData name="Diogo Gonçalves Soares" userId="2c72a154214261b9" providerId="LiveId" clId="{587E4ACE-7E12-4080-9ACF-FEC3FF43487E}" dt="2019-04-22T23:24:09.117" v="8641" actId="164"/>
          <ac:spMkLst>
            <pc:docMk/>
            <pc:sldMk cId="1799105004" sldId="287"/>
            <ac:spMk id="152" creationId="{E2AC8EE3-E6ED-4E82-8CB7-E21F4778A3FC}"/>
          </ac:spMkLst>
        </pc:spChg>
        <pc:spChg chg="add mod ord">
          <ac:chgData name="Diogo Gonçalves Soares" userId="2c72a154214261b9" providerId="LiveId" clId="{587E4ACE-7E12-4080-9ACF-FEC3FF43487E}" dt="2019-04-23T00:02:57.197" v="8899"/>
          <ac:spMkLst>
            <pc:docMk/>
            <pc:sldMk cId="1799105004" sldId="287"/>
            <ac:spMk id="157" creationId="{3A600E18-E74E-4407-A450-49F3408733AE}"/>
          </ac:spMkLst>
        </pc:spChg>
        <pc:spChg chg="add del mod">
          <ac:chgData name="Diogo Gonçalves Soares" userId="2c72a154214261b9" providerId="LiveId" clId="{587E4ACE-7E12-4080-9ACF-FEC3FF43487E}" dt="2019-04-22T23:35:55.066" v="8715" actId="478"/>
          <ac:spMkLst>
            <pc:docMk/>
            <pc:sldMk cId="1799105004" sldId="287"/>
            <ac:spMk id="158" creationId="{B30B3D40-AA2F-4510-9724-0694DF0641F3}"/>
          </ac:spMkLst>
        </pc:spChg>
        <pc:spChg chg="add mod">
          <ac:chgData name="Diogo Gonçalves Soares" userId="2c72a154214261b9" providerId="LiveId" clId="{587E4ACE-7E12-4080-9ACF-FEC3FF43487E}" dt="2019-04-23T00:11:57.431" v="9045" actId="14861"/>
          <ac:spMkLst>
            <pc:docMk/>
            <pc:sldMk cId="1799105004" sldId="287"/>
            <ac:spMk id="178" creationId="{28B9BCA4-AB75-4356-A6B9-B0AF9C735D74}"/>
          </ac:spMkLst>
        </pc:spChg>
        <pc:spChg chg="add del">
          <ac:chgData name="Diogo Gonçalves Soares" userId="2c72a154214261b9" providerId="LiveId" clId="{587E4ACE-7E12-4080-9ACF-FEC3FF43487E}" dt="2019-04-22T23:55:28.217" v="8833"/>
          <ac:spMkLst>
            <pc:docMk/>
            <pc:sldMk cId="1799105004" sldId="287"/>
            <ac:spMk id="179" creationId="{E84D26B1-0111-4918-92FD-DD124131A546}"/>
          </ac:spMkLst>
        </pc:spChg>
        <pc:spChg chg="add mod ord">
          <ac:chgData name="Diogo Gonçalves Soares" userId="2c72a154214261b9" providerId="LiveId" clId="{587E4ACE-7E12-4080-9ACF-FEC3FF43487E}" dt="2019-04-23T00:11:57.431" v="9045" actId="14861"/>
          <ac:spMkLst>
            <pc:docMk/>
            <pc:sldMk cId="1799105004" sldId="287"/>
            <ac:spMk id="180" creationId="{D1B0D8A7-FA63-4D0D-9357-521DE7D55254}"/>
          </ac:spMkLst>
        </pc:spChg>
        <pc:spChg chg="add del">
          <ac:chgData name="Diogo Gonçalves Soares" userId="2c72a154214261b9" providerId="LiveId" clId="{587E4ACE-7E12-4080-9ACF-FEC3FF43487E}" dt="2019-04-22T23:57:27.106" v="8871"/>
          <ac:spMkLst>
            <pc:docMk/>
            <pc:sldMk cId="1799105004" sldId="287"/>
            <ac:spMk id="181" creationId="{4669A95D-7202-4101-A01E-2542BFB77DE0}"/>
          </ac:spMkLst>
        </pc:spChg>
        <pc:spChg chg="mod">
          <ac:chgData name="Diogo Gonçalves Soares" userId="2c72a154214261b9" providerId="LiveId" clId="{587E4ACE-7E12-4080-9ACF-FEC3FF43487E}" dt="2019-04-23T00:15:18.551" v="9062" actId="404"/>
          <ac:spMkLst>
            <pc:docMk/>
            <pc:sldMk cId="1799105004" sldId="287"/>
            <ac:spMk id="190" creationId="{76279CBD-1BD2-4AC9-8746-F3055B751635}"/>
          </ac:spMkLst>
        </pc:spChg>
        <pc:spChg chg="mod">
          <ac:chgData name="Diogo Gonçalves Soares" userId="2c72a154214261b9" providerId="LiveId" clId="{587E4ACE-7E12-4080-9ACF-FEC3FF43487E}" dt="2019-04-23T00:11:39.162" v="9044" actId="1036"/>
          <ac:spMkLst>
            <pc:docMk/>
            <pc:sldMk cId="1799105004" sldId="287"/>
            <ac:spMk id="195" creationId="{BE30B231-49AB-437D-BF3A-6BA13E3CF3EC}"/>
          </ac:spMkLst>
        </pc:spChg>
        <pc:grpChg chg="add mod">
          <ac:chgData name="Diogo Gonçalves Soares" userId="2c72a154214261b9" providerId="LiveId" clId="{587E4ACE-7E12-4080-9ACF-FEC3FF43487E}" dt="2019-04-22T23:09:03.386" v="8500" actId="1076"/>
          <ac:grpSpMkLst>
            <pc:docMk/>
            <pc:sldMk cId="1799105004" sldId="287"/>
            <ac:grpSpMk id="58" creationId="{957C66F5-89F3-4498-B9CF-32F0920A7F50}"/>
          </ac:grpSpMkLst>
        </pc:grpChg>
        <pc:grpChg chg="add mod">
          <ac:chgData name="Diogo Gonçalves Soares" userId="2c72a154214261b9" providerId="LiveId" clId="{587E4ACE-7E12-4080-9ACF-FEC3FF43487E}" dt="2019-04-22T23:09:03.386" v="8500" actId="1076"/>
          <ac:grpSpMkLst>
            <pc:docMk/>
            <pc:sldMk cId="1799105004" sldId="287"/>
            <ac:grpSpMk id="59" creationId="{08E67DCD-050A-4665-8E5F-1E8541F75844}"/>
          </ac:grpSpMkLst>
        </pc:grpChg>
        <pc:grpChg chg="add del mod">
          <ac:chgData name="Diogo Gonçalves Soares" userId="2c72a154214261b9" providerId="LiveId" clId="{587E4ACE-7E12-4080-9ACF-FEC3FF43487E}" dt="2019-04-22T23:19:18.604" v="8568" actId="165"/>
          <ac:grpSpMkLst>
            <pc:docMk/>
            <pc:sldMk cId="1799105004" sldId="287"/>
            <ac:grpSpMk id="127" creationId="{EBD74714-C5E9-41AD-B02A-75FFA6DD9C71}"/>
          </ac:grpSpMkLst>
        </pc:grpChg>
        <pc:grpChg chg="add del mod">
          <ac:chgData name="Diogo Gonçalves Soares" userId="2c72a154214261b9" providerId="LiveId" clId="{587E4ACE-7E12-4080-9ACF-FEC3FF43487E}" dt="2019-04-22T23:20:34.342" v="8581" actId="478"/>
          <ac:grpSpMkLst>
            <pc:docMk/>
            <pc:sldMk cId="1799105004" sldId="287"/>
            <ac:grpSpMk id="130" creationId="{A1F114C4-446F-4795-838F-510816D4FF7D}"/>
          </ac:grpSpMkLst>
        </pc:grpChg>
        <pc:grpChg chg="add del mod">
          <ac:chgData name="Diogo Gonçalves Soares" userId="2c72a154214261b9" providerId="LiveId" clId="{587E4ACE-7E12-4080-9ACF-FEC3FF43487E}" dt="2019-04-22T23:25:43.186" v="8666" actId="478"/>
          <ac:grpSpMkLst>
            <pc:docMk/>
            <pc:sldMk cId="1799105004" sldId="287"/>
            <ac:grpSpMk id="153" creationId="{D365D616-A1C5-4131-A63B-9F74B0A5C967}"/>
          </ac:grpSpMkLst>
        </pc:grpChg>
        <pc:grpChg chg="add mod">
          <ac:chgData name="Diogo Gonçalves Soares" userId="2c72a154214261b9" providerId="LiveId" clId="{587E4ACE-7E12-4080-9ACF-FEC3FF43487E}" dt="2019-04-23T00:07:05.130" v="8919" actId="1076"/>
          <ac:grpSpMkLst>
            <pc:docMk/>
            <pc:sldMk cId="1799105004" sldId="287"/>
            <ac:grpSpMk id="188" creationId="{F184FE51-0FB1-441D-B48D-60BF83DA69DD}"/>
          </ac:grpSpMkLst>
        </pc:grpChg>
        <pc:grpChg chg="add mod">
          <ac:chgData name="Diogo Gonçalves Soares" userId="2c72a154214261b9" providerId="LiveId" clId="{587E4ACE-7E12-4080-9ACF-FEC3FF43487E}" dt="2019-04-23T00:11:10.021" v="9021"/>
          <ac:grpSpMkLst>
            <pc:docMk/>
            <pc:sldMk cId="1799105004" sldId="287"/>
            <ac:grpSpMk id="193" creationId="{018CA02B-960C-4145-B910-D5AD1EC11ED0}"/>
          </ac:grpSpMkLst>
        </pc:grpChg>
        <pc:picChg chg="add del mod">
          <ac:chgData name="Diogo Gonçalves Soares" userId="2c72a154214261b9" providerId="LiveId" clId="{587E4ACE-7E12-4080-9ACF-FEC3FF43487E}" dt="2019-04-22T22:48:37.506" v="8170" actId="478"/>
          <ac:picMkLst>
            <pc:docMk/>
            <pc:sldMk cId="1799105004" sldId="287"/>
            <ac:picMk id="4" creationId="{A1D9371A-5291-479E-BFA6-BC9F092336F7}"/>
          </ac:picMkLst>
        </pc:picChg>
        <pc:picChg chg="add mod">
          <ac:chgData name="Diogo Gonçalves Soares" userId="2c72a154214261b9" providerId="LiveId" clId="{587E4ACE-7E12-4080-9ACF-FEC3FF43487E}" dt="2019-04-22T22:49:09.285" v="8190" actId="164"/>
          <ac:picMkLst>
            <pc:docMk/>
            <pc:sldMk cId="1799105004" sldId="287"/>
            <ac:picMk id="23" creationId="{1DBA84C8-9DF5-4656-9BA5-20D0BBE10E49}"/>
          </ac:picMkLst>
        </pc:picChg>
        <pc:picChg chg="add mod">
          <ac:chgData name="Diogo Gonçalves Soares" userId="2c72a154214261b9" providerId="LiveId" clId="{587E4ACE-7E12-4080-9ACF-FEC3FF43487E}" dt="2019-04-22T22:49:41.013" v="8224" actId="164"/>
          <ac:picMkLst>
            <pc:docMk/>
            <pc:sldMk cId="1799105004" sldId="287"/>
            <ac:picMk id="24" creationId="{95EEB622-A5AA-49D8-B7D4-21222428063A}"/>
          </ac:picMkLst>
        </pc:picChg>
        <pc:picChg chg="add del">
          <ac:chgData name="Diogo Gonçalves Soares" userId="2c72a154214261b9" providerId="LiveId" clId="{587E4ACE-7E12-4080-9ACF-FEC3FF43487E}" dt="2019-04-22T22:32:46.354" v="7892" actId="478"/>
          <ac:picMkLst>
            <pc:docMk/>
            <pc:sldMk cId="1799105004" sldId="287"/>
            <ac:picMk id="27" creationId="{DB7870BD-904B-49E8-B016-D522FB0218CD}"/>
          </ac:picMkLst>
        </pc:picChg>
        <pc:picChg chg="add del">
          <ac:chgData name="Diogo Gonçalves Soares" userId="2c72a154214261b9" providerId="LiveId" clId="{587E4ACE-7E12-4080-9ACF-FEC3FF43487E}" dt="2019-04-22T22:32:46.354" v="7892" actId="478"/>
          <ac:picMkLst>
            <pc:docMk/>
            <pc:sldMk cId="1799105004" sldId="287"/>
            <ac:picMk id="28" creationId="{6EC6610C-5F46-4E49-A789-84842F8975E0}"/>
          </ac:picMkLst>
        </pc:picChg>
        <pc:picChg chg="add del">
          <ac:chgData name="Diogo Gonçalves Soares" userId="2c72a154214261b9" providerId="LiveId" clId="{587E4ACE-7E12-4080-9ACF-FEC3FF43487E}" dt="2019-04-22T22:32:46.354" v="7892" actId="478"/>
          <ac:picMkLst>
            <pc:docMk/>
            <pc:sldMk cId="1799105004" sldId="287"/>
            <ac:picMk id="30" creationId="{B41CBD5D-E809-4CFF-BEEF-79B1F7CF6210}"/>
          </ac:picMkLst>
        </pc:picChg>
        <pc:picChg chg="add del">
          <ac:chgData name="Diogo Gonçalves Soares" userId="2c72a154214261b9" providerId="LiveId" clId="{587E4ACE-7E12-4080-9ACF-FEC3FF43487E}" dt="2019-04-22T22:32:46.354" v="7892" actId="478"/>
          <ac:picMkLst>
            <pc:docMk/>
            <pc:sldMk cId="1799105004" sldId="287"/>
            <ac:picMk id="31" creationId="{0FBEBE31-2C57-481F-BADE-78E08FEF8CE8}"/>
          </ac:picMkLst>
        </pc:picChg>
        <pc:picChg chg="add del mod">
          <ac:chgData name="Diogo Gonçalves Soares" userId="2c72a154214261b9" providerId="LiveId" clId="{587E4ACE-7E12-4080-9ACF-FEC3FF43487E}" dt="2019-04-22T22:47:15.389" v="8147" actId="478"/>
          <ac:picMkLst>
            <pc:docMk/>
            <pc:sldMk cId="1799105004" sldId="287"/>
            <ac:picMk id="32" creationId="{FB7F1430-25A0-4DEC-BD33-CBB623F4C16D}"/>
          </ac:picMkLst>
        </pc:picChg>
        <pc:picChg chg="add del mod">
          <ac:chgData name="Diogo Gonçalves Soares" userId="2c72a154214261b9" providerId="LiveId" clId="{587E4ACE-7E12-4080-9ACF-FEC3FF43487E}" dt="2019-04-22T22:47:16.381" v="8148" actId="478"/>
          <ac:picMkLst>
            <pc:docMk/>
            <pc:sldMk cId="1799105004" sldId="287"/>
            <ac:picMk id="37" creationId="{2ABDED99-DD31-4CA6-86FC-E0F86AE5F8E4}"/>
          </ac:picMkLst>
        </pc:picChg>
        <pc:picChg chg="add mod">
          <ac:chgData name="Diogo Gonçalves Soares" userId="2c72a154214261b9" providerId="LiveId" clId="{587E4ACE-7E12-4080-9ACF-FEC3FF43487E}" dt="2019-04-22T22:49:41.013" v="8224" actId="164"/>
          <ac:picMkLst>
            <pc:docMk/>
            <pc:sldMk cId="1799105004" sldId="287"/>
            <ac:picMk id="38" creationId="{3842472D-FC0D-437E-AC04-CA215728AB64}"/>
          </ac:picMkLst>
        </pc:picChg>
        <pc:picChg chg="add del">
          <ac:chgData name="Diogo Gonçalves Soares" userId="2c72a154214261b9" providerId="LiveId" clId="{587E4ACE-7E12-4080-9ACF-FEC3FF43487E}" dt="2019-04-22T22:36:21.107" v="7905"/>
          <ac:picMkLst>
            <pc:docMk/>
            <pc:sldMk cId="1799105004" sldId="287"/>
            <ac:picMk id="39" creationId="{4F07E8B6-EC95-4709-85E2-6D0CCC9DA8C2}"/>
          </ac:picMkLst>
        </pc:picChg>
        <pc:picChg chg="add del">
          <ac:chgData name="Diogo Gonçalves Soares" userId="2c72a154214261b9" providerId="LiveId" clId="{587E4ACE-7E12-4080-9ACF-FEC3FF43487E}" dt="2019-04-22T22:32:46.354" v="7892" actId="478"/>
          <ac:picMkLst>
            <pc:docMk/>
            <pc:sldMk cId="1799105004" sldId="287"/>
            <ac:picMk id="40" creationId="{BBD3ED0E-C3F8-4B7B-80F5-0B84F8DB01A7}"/>
          </ac:picMkLst>
        </pc:picChg>
        <pc:picChg chg="add del">
          <ac:chgData name="Diogo Gonçalves Soares" userId="2c72a154214261b9" providerId="LiveId" clId="{587E4ACE-7E12-4080-9ACF-FEC3FF43487E}" dt="2019-04-22T22:32:46.354" v="7892" actId="478"/>
          <ac:picMkLst>
            <pc:docMk/>
            <pc:sldMk cId="1799105004" sldId="287"/>
            <ac:picMk id="50" creationId="{A06ABDEA-B212-47FB-BCBB-12455595AA24}"/>
          </ac:picMkLst>
        </pc:picChg>
        <pc:picChg chg="add mod">
          <ac:chgData name="Diogo Gonçalves Soares" userId="2c72a154214261b9" providerId="LiveId" clId="{587E4ACE-7E12-4080-9ACF-FEC3FF43487E}" dt="2019-04-22T22:49:09.285" v="8190" actId="164"/>
          <ac:picMkLst>
            <pc:docMk/>
            <pc:sldMk cId="1799105004" sldId="287"/>
            <ac:picMk id="65" creationId="{629E12F6-CA14-4739-8CF5-223BBB94C705}"/>
          </ac:picMkLst>
        </pc:picChg>
        <pc:picChg chg="add del">
          <ac:chgData name="Diogo Gonçalves Soares" userId="2c72a154214261b9" providerId="LiveId" clId="{587E4ACE-7E12-4080-9ACF-FEC3FF43487E}" dt="2019-04-22T22:32:46.354" v="7892" actId="478"/>
          <ac:picMkLst>
            <pc:docMk/>
            <pc:sldMk cId="1799105004" sldId="287"/>
            <ac:picMk id="69" creationId="{63721147-10A2-4C50-965E-1A58EB9C550E}"/>
          </ac:picMkLst>
        </pc:picChg>
        <pc:picChg chg="add del">
          <ac:chgData name="Diogo Gonçalves Soares" userId="2c72a154214261b9" providerId="LiveId" clId="{587E4ACE-7E12-4080-9ACF-FEC3FF43487E}" dt="2019-04-22T22:32:46.354" v="7892" actId="478"/>
          <ac:picMkLst>
            <pc:docMk/>
            <pc:sldMk cId="1799105004" sldId="287"/>
            <ac:picMk id="70" creationId="{19C874D7-0EFB-47B8-95E7-CCAE9B804B0C}"/>
          </ac:picMkLst>
        </pc:picChg>
        <pc:picChg chg="add del mod">
          <ac:chgData name="Diogo Gonçalves Soares" userId="2c72a154214261b9" providerId="LiveId" clId="{587E4ACE-7E12-4080-9ACF-FEC3FF43487E}" dt="2019-04-22T23:18:45.740" v="8561" actId="931"/>
          <ac:picMkLst>
            <pc:docMk/>
            <pc:sldMk cId="1799105004" sldId="287"/>
            <ac:picMk id="129" creationId="{08059F82-DE9D-48EF-BF43-92FA1D2C3E0B}"/>
          </ac:picMkLst>
        </pc:picChg>
        <pc:picChg chg="add del mod">
          <ac:chgData name="Diogo Gonçalves Soares" userId="2c72a154214261b9" providerId="LiveId" clId="{587E4ACE-7E12-4080-9ACF-FEC3FF43487E}" dt="2019-04-22T23:20:31.046" v="8580" actId="478"/>
          <ac:picMkLst>
            <pc:docMk/>
            <pc:sldMk cId="1799105004" sldId="287"/>
            <ac:picMk id="132" creationId="{5FD6A78F-AD2C-4DF1-B9CA-69335EE6D844}"/>
          </ac:picMkLst>
        </pc:picChg>
        <pc:picChg chg="add del mod">
          <ac:chgData name="Diogo Gonçalves Soares" userId="2c72a154214261b9" providerId="LiveId" clId="{587E4ACE-7E12-4080-9ACF-FEC3FF43487E}" dt="2019-04-22T23:20:29.809" v="8579" actId="478"/>
          <ac:picMkLst>
            <pc:docMk/>
            <pc:sldMk cId="1799105004" sldId="287"/>
            <ac:picMk id="133" creationId="{CB127236-76D7-453F-8A8A-6CB9BB18491F}"/>
          </ac:picMkLst>
        </pc:picChg>
        <pc:picChg chg="add del mod modCrop">
          <ac:chgData name="Diogo Gonçalves Soares" userId="2c72a154214261b9" providerId="LiveId" clId="{587E4ACE-7E12-4080-9ACF-FEC3FF43487E}" dt="2019-04-22T23:22:45.438" v="8616" actId="478"/>
          <ac:picMkLst>
            <pc:docMk/>
            <pc:sldMk cId="1799105004" sldId="287"/>
            <ac:picMk id="135" creationId="{79C64DF7-1055-40D4-A20E-31B5285FA95A}"/>
          </ac:picMkLst>
        </pc:picChg>
        <pc:picChg chg="add del mod ord">
          <ac:chgData name="Diogo Gonçalves Soares" userId="2c72a154214261b9" providerId="LiveId" clId="{587E4ACE-7E12-4080-9ACF-FEC3FF43487E}" dt="2019-04-22T23:22:46.796" v="8617" actId="478"/>
          <ac:picMkLst>
            <pc:docMk/>
            <pc:sldMk cId="1799105004" sldId="287"/>
            <ac:picMk id="136" creationId="{13CD0EC3-6A53-4D19-B1A9-5EF83FB79D07}"/>
          </ac:picMkLst>
        </pc:picChg>
        <pc:picChg chg="add mod ord modCrop">
          <ac:chgData name="Diogo Gonçalves Soares" userId="2c72a154214261b9" providerId="LiveId" clId="{587E4ACE-7E12-4080-9ACF-FEC3FF43487E}" dt="2019-04-22T23:53:53.820" v="8783" actId="1036"/>
          <ac:picMkLst>
            <pc:docMk/>
            <pc:sldMk cId="1799105004" sldId="287"/>
            <ac:picMk id="155" creationId="{8F109E7E-6DAF-4A58-AE7F-575E776EF482}"/>
          </ac:picMkLst>
        </pc:picChg>
        <pc:picChg chg="add mod ord">
          <ac:chgData name="Diogo Gonçalves Soares" userId="2c72a154214261b9" providerId="LiveId" clId="{587E4ACE-7E12-4080-9ACF-FEC3FF43487E}" dt="2019-04-22T23:53:53.820" v="8783" actId="1036"/>
          <ac:picMkLst>
            <pc:docMk/>
            <pc:sldMk cId="1799105004" sldId="287"/>
            <ac:picMk id="156" creationId="{54A11161-1258-484B-9114-698F82BB6D53}"/>
          </ac:picMkLst>
        </pc:picChg>
        <pc:picChg chg="add del mod ord">
          <ac:chgData name="Diogo Gonçalves Soares" userId="2c72a154214261b9" providerId="LiveId" clId="{587E4ACE-7E12-4080-9ACF-FEC3FF43487E}" dt="2019-04-23T00:03:18.006" v="8908" actId="478"/>
          <ac:picMkLst>
            <pc:docMk/>
            <pc:sldMk cId="1799105004" sldId="287"/>
            <ac:picMk id="183" creationId="{D6DD5A02-4E73-4D88-911C-1277F1A1F4E3}"/>
          </ac:picMkLst>
        </pc:picChg>
        <pc:picChg chg="add del mod">
          <ac:chgData name="Diogo Gonçalves Soares" userId="2c72a154214261b9" providerId="LiveId" clId="{587E4ACE-7E12-4080-9ACF-FEC3FF43487E}" dt="2019-04-23T00:06:19.297" v="8912" actId="478"/>
          <ac:picMkLst>
            <pc:docMk/>
            <pc:sldMk cId="1799105004" sldId="287"/>
            <ac:picMk id="185" creationId="{87DABCA6-2E38-47F5-BB53-1DBFE9C150EB}"/>
          </ac:picMkLst>
        </pc:picChg>
        <pc:picChg chg="add mod">
          <ac:chgData name="Diogo Gonçalves Soares" userId="2c72a154214261b9" providerId="LiveId" clId="{587E4ACE-7E12-4080-9ACF-FEC3FF43487E}" dt="2019-04-23T00:07:51.580" v="8943" actId="196"/>
          <ac:picMkLst>
            <pc:docMk/>
            <pc:sldMk cId="1799105004" sldId="287"/>
            <ac:picMk id="187" creationId="{9E360674-5B2C-4919-AA5D-6444BB0FB9E0}"/>
          </ac:picMkLst>
        </pc:picChg>
        <pc:picChg chg="add mod">
          <ac:chgData name="Diogo Gonçalves Soares" userId="2c72a154214261b9" providerId="LiveId" clId="{587E4ACE-7E12-4080-9ACF-FEC3FF43487E}" dt="2019-04-23T00:11:57.431" v="9045" actId="14861"/>
          <ac:picMkLst>
            <pc:docMk/>
            <pc:sldMk cId="1799105004" sldId="287"/>
            <ac:picMk id="192" creationId="{AEDB8FF5-5327-4006-9CE0-C72E56669FA7}"/>
          </ac:picMkLst>
        </pc:picChg>
        <pc:cxnChg chg="add del mod">
          <ac:chgData name="Diogo Gonçalves Soares" userId="2c72a154214261b9" providerId="LiveId" clId="{587E4ACE-7E12-4080-9ACF-FEC3FF43487E}" dt="2019-04-22T22:37:59.243" v="7938" actId="478"/>
          <ac:cxnSpMkLst>
            <pc:docMk/>
            <pc:sldMk cId="1799105004" sldId="287"/>
            <ac:cxnSpMk id="7" creationId="{4348ABEA-EE52-4A2E-BE21-AD76030ECF97}"/>
          </ac:cxnSpMkLst>
        </pc:cxnChg>
        <pc:cxnChg chg="add del mod">
          <ac:chgData name="Diogo Gonçalves Soares" userId="2c72a154214261b9" providerId="LiveId" clId="{587E4ACE-7E12-4080-9ACF-FEC3FF43487E}" dt="2019-04-22T22:38:29.457" v="7941" actId="478"/>
          <ac:cxnSpMkLst>
            <pc:docMk/>
            <pc:sldMk cId="1799105004" sldId="287"/>
            <ac:cxnSpMk id="9" creationId="{FB200167-CC8B-4627-B80F-02549787E0F2}"/>
          </ac:cxnSpMkLst>
        </pc:cxnChg>
        <pc:cxnChg chg="add del mod">
          <ac:chgData name="Diogo Gonçalves Soares" userId="2c72a154214261b9" providerId="LiveId" clId="{587E4ACE-7E12-4080-9ACF-FEC3FF43487E}" dt="2019-04-22T22:47:16.854" v="8149" actId="478"/>
          <ac:cxnSpMkLst>
            <pc:docMk/>
            <pc:sldMk cId="1799105004" sldId="287"/>
            <ac:cxnSpMk id="29" creationId="{242C3CF9-51E4-4B70-91B4-B32F0AF3F2AB}"/>
          </ac:cxnSpMkLst>
        </pc:cxnChg>
        <pc:cxnChg chg="add del mod ord">
          <ac:chgData name="Diogo Gonçalves Soares" userId="2c72a154214261b9" providerId="LiveId" clId="{587E4ACE-7E12-4080-9ACF-FEC3FF43487E}" dt="2019-04-22T23:54:33.926" v="8793"/>
          <ac:cxnSpMkLst>
            <pc:docMk/>
            <pc:sldMk cId="1799105004" sldId="287"/>
            <ac:cxnSpMk id="48" creationId="{13BFED67-6F22-449D-B6F4-C7B7C14A24CB}"/>
          </ac:cxnSpMkLst>
        </pc:cxnChg>
        <pc:cxnChg chg="add del mod ord">
          <ac:chgData name="Diogo Gonçalves Soares" userId="2c72a154214261b9" providerId="LiveId" clId="{587E4ACE-7E12-4080-9ACF-FEC3FF43487E}" dt="2019-04-22T23:54:35.811" v="8797" actId="14100"/>
          <ac:cxnSpMkLst>
            <pc:docMk/>
            <pc:sldMk cId="1799105004" sldId="287"/>
            <ac:cxnSpMk id="53" creationId="{0C8A8C31-5C12-4E09-8E03-68211389C70A}"/>
          </ac:cxnSpMkLst>
        </pc:cxnChg>
        <pc:cxnChg chg="add del mod">
          <ac:chgData name="Diogo Gonçalves Soares" userId="2c72a154214261b9" providerId="LiveId" clId="{587E4ACE-7E12-4080-9ACF-FEC3FF43487E}" dt="2019-04-22T22:32:46.354" v="7892" actId="478"/>
          <ac:cxnSpMkLst>
            <pc:docMk/>
            <pc:sldMk cId="1799105004" sldId="287"/>
            <ac:cxnSpMk id="57" creationId="{C347511B-F978-42E9-80AA-B19B1D4F7C35}"/>
          </ac:cxnSpMkLst>
        </pc:cxnChg>
        <pc:cxnChg chg="add del mod">
          <ac:chgData name="Diogo Gonçalves Soares" userId="2c72a154214261b9" providerId="LiveId" clId="{587E4ACE-7E12-4080-9ACF-FEC3FF43487E}" dt="2019-04-22T22:52:18.930" v="8287" actId="478"/>
          <ac:cxnSpMkLst>
            <pc:docMk/>
            <pc:sldMk cId="1799105004" sldId="287"/>
            <ac:cxnSpMk id="62" creationId="{69D516C2-BC13-4766-9484-5181660539F5}"/>
          </ac:cxnSpMkLst>
        </pc:cxnChg>
        <pc:cxnChg chg="add del mod">
          <ac:chgData name="Diogo Gonçalves Soares" userId="2c72a154214261b9" providerId="LiveId" clId="{587E4ACE-7E12-4080-9ACF-FEC3FF43487E}" dt="2019-04-22T22:32:46.354" v="7892" actId="478"/>
          <ac:cxnSpMkLst>
            <pc:docMk/>
            <pc:sldMk cId="1799105004" sldId="287"/>
            <ac:cxnSpMk id="63" creationId="{EE03C413-6BE3-41CE-A6FF-78CEB5D3F667}"/>
          </ac:cxnSpMkLst>
        </pc:cxnChg>
        <pc:cxnChg chg="add del mod">
          <ac:chgData name="Diogo Gonçalves Soares" userId="2c72a154214261b9" providerId="LiveId" clId="{587E4ACE-7E12-4080-9ACF-FEC3FF43487E}" dt="2019-04-22T22:57:18.724" v="8347" actId="478"/>
          <ac:cxnSpMkLst>
            <pc:docMk/>
            <pc:sldMk cId="1799105004" sldId="287"/>
            <ac:cxnSpMk id="98" creationId="{96B248C0-3A25-45CD-90FB-FFD4556BC6B8}"/>
          </ac:cxnSpMkLst>
        </pc:cxnChg>
        <pc:cxnChg chg="add del mod">
          <ac:chgData name="Diogo Gonçalves Soares" userId="2c72a154214261b9" providerId="LiveId" clId="{587E4ACE-7E12-4080-9ACF-FEC3FF43487E}" dt="2019-04-22T23:22:02.516" v="8607"/>
          <ac:cxnSpMkLst>
            <pc:docMk/>
            <pc:sldMk cId="1799105004" sldId="287"/>
            <ac:cxnSpMk id="139" creationId="{931822E5-9090-43A6-AF40-6376F3C2EFD5}"/>
          </ac:cxnSpMkLst>
        </pc:cxnChg>
        <pc:cxnChg chg="add del mod">
          <ac:chgData name="Diogo Gonçalves Soares" userId="2c72a154214261b9" providerId="LiveId" clId="{587E4ACE-7E12-4080-9ACF-FEC3FF43487E}" dt="2019-04-22T23:22:01.654" v="8604"/>
          <ac:cxnSpMkLst>
            <pc:docMk/>
            <pc:sldMk cId="1799105004" sldId="287"/>
            <ac:cxnSpMk id="142" creationId="{5080135C-21BD-4EE5-9759-A4FBA40C3991}"/>
          </ac:cxnSpMkLst>
        </pc:cxnChg>
        <pc:cxnChg chg="add mod">
          <ac:chgData name="Diogo Gonçalves Soares" userId="2c72a154214261b9" providerId="LiveId" clId="{587E4ACE-7E12-4080-9ACF-FEC3FF43487E}" dt="2019-04-22T23:54:36.131" v="8798" actId="14100"/>
          <ac:cxnSpMkLst>
            <pc:docMk/>
            <pc:sldMk cId="1799105004" sldId="287"/>
            <ac:cxnSpMk id="162" creationId="{72BFD969-7091-4632-81A6-3573429C607C}"/>
          </ac:cxnSpMkLst>
        </pc:cxnChg>
        <pc:cxnChg chg="add mod">
          <ac:chgData name="Diogo Gonçalves Soares" userId="2c72a154214261b9" providerId="LiveId" clId="{587E4ACE-7E12-4080-9ACF-FEC3FF43487E}" dt="2019-04-22T23:54:36.478" v="8799" actId="14100"/>
          <ac:cxnSpMkLst>
            <pc:docMk/>
            <pc:sldMk cId="1799105004" sldId="287"/>
            <ac:cxnSpMk id="165" creationId="{F992F19D-D2E5-4470-BF88-5A01CBFD31CE}"/>
          </ac:cxnSpMkLst>
        </pc:cxnChg>
      </pc:sldChg>
      <pc:sldChg chg="addSp delSp modSp add modTransition">
        <pc:chgData name="Diogo Gonçalves Soares" userId="2c72a154214261b9" providerId="LiveId" clId="{587E4ACE-7E12-4080-9ACF-FEC3FF43487E}" dt="2019-04-25T21:11:35.157" v="11246"/>
        <pc:sldMkLst>
          <pc:docMk/>
          <pc:sldMk cId="2630063004" sldId="288"/>
        </pc:sldMkLst>
        <pc:spChg chg="add del mod">
          <ac:chgData name="Diogo Gonçalves Soares" userId="2c72a154214261b9" providerId="LiveId" clId="{587E4ACE-7E12-4080-9ACF-FEC3FF43487E}" dt="2019-04-23T00:20:28.035" v="9079" actId="478"/>
          <ac:spMkLst>
            <pc:docMk/>
            <pc:sldMk cId="2630063004" sldId="288"/>
            <ac:spMk id="7" creationId="{C3DC014B-D5D4-4CB9-8377-311381A76001}"/>
          </ac:spMkLst>
        </pc:spChg>
        <pc:spChg chg="add mod">
          <ac:chgData name="Diogo Gonçalves Soares" userId="2c72a154214261b9" providerId="LiveId" clId="{587E4ACE-7E12-4080-9ACF-FEC3FF43487E}" dt="2019-04-23T00:34:10.975" v="9591" actId="1076"/>
          <ac:spMkLst>
            <pc:docMk/>
            <pc:sldMk cId="2630063004" sldId="288"/>
            <ac:spMk id="8" creationId="{B2193C00-431D-4434-A09F-883AF890E139}"/>
          </ac:spMkLst>
        </pc:spChg>
        <pc:spChg chg="add del">
          <ac:chgData name="Diogo Gonçalves Soares" userId="2c72a154214261b9" providerId="LiveId" clId="{587E4ACE-7E12-4080-9ACF-FEC3FF43487E}" dt="2019-04-23T00:13:03.583" v="9048" actId="478"/>
          <ac:spMkLst>
            <pc:docMk/>
            <pc:sldMk cId="2630063004" sldId="288"/>
            <ac:spMk id="26" creationId="{930E6655-9B8C-4342-8F35-EEAE42685F46}"/>
          </ac:spMkLst>
        </pc:spChg>
        <pc:spChg chg="add del">
          <ac:chgData name="Diogo Gonçalves Soares" userId="2c72a154214261b9" providerId="LiveId" clId="{587E4ACE-7E12-4080-9ACF-FEC3FF43487E}" dt="2019-04-23T00:13:05.561" v="9049" actId="478"/>
          <ac:spMkLst>
            <pc:docMk/>
            <pc:sldMk cId="2630063004" sldId="288"/>
            <ac:spMk id="44" creationId="{DD32D8BB-C71A-40AE-BE80-594DFF9B03AC}"/>
          </ac:spMkLst>
        </pc:spChg>
        <pc:spChg chg="add del">
          <ac:chgData name="Diogo Gonçalves Soares" userId="2c72a154214261b9" providerId="LiveId" clId="{587E4ACE-7E12-4080-9ACF-FEC3FF43487E}" dt="2019-04-23T00:13:05.561" v="9049" actId="478"/>
          <ac:spMkLst>
            <pc:docMk/>
            <pc:sldMk cId="2630063004" sldId="288"/>
            <ac:spMk id="45" creationId="{EC6DCC0A-BA8A-45FB-B2F6-D725D8A17412}"/>
          </ac:spMkLst>
        </pc:spChg>
        <pc:spChg chg="add del">
          <ac:chgData name="Diogo Gonçalves Soares" userId="2c72a154214261b9" providerId="LiveId" clId="{587E4ACE-7E12-4080-9ACF-FEC3FF43487E}" dt="2019-04-23T00:13:05.561" v="9049" actId="478"/>
          <ac:spMkLst>
            <pc:docMk/>
            <pc:sldMk cId="2630063004" sldId="288"/>
            <ac:spMk id="46" creationId="{613A8F30-8931-457B-870C-6332A3F7F1A5}"/>
          </ac:spMkLst>
        </pc:spChg>
        <pc:spChg chg="add del">
          <ac:chgData name="Diogo Gonçalves Soares" userId="2c72a154214261b9" providerId="LiveId" clId="{587E4ACE-7E12-4080-9ACF-FEC3FF43487E}" dt="2019-04-23T00:13:05.561" v="9049" actId="478"/>
          <ac:spMkLst>
            <pc:docMk/>
            <pc:sldMk cId="2630063004" sldId="288"/>
            <ac:spMk id="47" creationId="{A14654A3-3608-454F-98AA-5CF11FA03DF9}"/>
          </ac:spMkLst>
        </pc:spChg>
        <pc:spChg chg="add del">
          <ac:chgData name="Diogo Gonçalves Soares" userId="2c72a154214261b9" providerId="LiveId" clId="{587E4ACE-7E12-4080-9ACF-FEC3FF43487E}" dt="2019-04-23T00:13:05.561" v="9049" actId="478"/>
          <ac:spMkLst>
            <pc:docMk/>
            <pc:sldMk cId="2630063004" sldId="288"/>
            <ac:spMk id="157" creationId="{3A600E18-E74E-4407-A450-49F3408733AE}"/>
          </ac:spMkLst>
        </pc:spChg>
        <pc:spChg chg="add del">
          <ac:chgData name="Diogo Gonçalves Soares" userId="2c72a154214261b9" providerId="LiveId" clId="{587E4ACE-7E12-4080-9ACF-FEC3FF43487E}" dt="2019-04-23T00:13:05.561" v="9049" actId="478"/>
          <ac:spMkLst>
            <pc:docMk/>
            <pc:sldMk cId="2630063004" sldId="288"/>
            <ac:spMk id="178" creationId="{28B9BCA4-AB75-4356-A6B9-B0AF9C735D74}"/>
          </ac:spMkLst>
        </pc:spChg>
        <pc:spChg chg="add del">
          <ac:chgData name="Diogo Gonçalves Soares" userId="2c72a154214261b9" providerId="LiveId" clId="{587E4ACE-7E12-4080-9ACF-FEC3FF43487E}" dt="2019-04-23T00:13:05.561" v="9049" actId="478"/>
          <ac:spMkLst>
            <pc:docMk/>
            <pc:sldMk cId="2630063004" sldId="288"/>
            <ac:spMk id="180" creationId="{D1B0D8A7-FA63-4D0D-9357-521DE7D55254}"/>
          </ac:spMkLst>
        </pc:spChg>
        <pc:grpChg chg="add del">
          <ac:chgData name="Diogo Gonçalves Soares" userId="2c72a154214261b9" providerId="LiveId" clId="{587E4ACE-7E12-4080-9ACF-FEC3FF43487E}" dt="2019-04-23T00:13:05.561" v="9049" actId="478"/>
          <ac:grpSpMkLst>
            <pc:docMk/>
            <pc:sldMk cId="2630063004" sldId="288"/>
            <ac:grpSpMk id="58" creationId="{957C66F5-89F3-4498-B9CF-32F0920A7F50}"/>
          </ac:grpSpMkLst>
        </pc:grpChg>
        <pc:grpChg chg="add del">
          <ac:chgData name="Diogo Gonçalves Soares" userId="2c72a154214261b9" providerId="LiveId" clId="{587E4ACE-7E12-4080-9ACF-FEC3FF43487E}" dt="2019-04-23T00:13:05.561" v="9049" actId="478"/>
          <ac:grpSpMkLst>
            <pc:docMk/>
            <pc:sldMk cId="2630063004" sldId="288"/>
            <ac:grpSpMk id="59" creationId="{08E67DCD-050A-4665-8E5F-1E8541F75844}"/>
          </ac:grpSpMkLst>
        </pc:grpChg>
        <pc:grpChg chg="add del">
          <ac:chgData name="Diogo Gonçalves Soares" userId="2c72a154214261b9" providerId="LiveId" clId="{587E4ACE-7E12-4080-9ACF-FEC3FF43487E}" dt="2019-04-23T00:13:07.568" v="9050" actId="478"/>
          <ac:grpSpMkLst>
            <pc:docMk/>
            <pc:sldMk cId="2630063004" sldId="288"/>
            <ac:grpSpMk id="188" creationId="{F184FE51-0FB1-441D-B48D-60BF83DA69DD}"/>
          </ac:grpSpMkLst>
        </pc:grpChg>
        <pc:grpChg chg="add del">
          <ac:chgData name="Diogo Gonçalves Soares" userId="2c72a154214261b9" providerId="LiveId" clId="{587E4ACE-7E12-4080-9ACF-FEC3FF43487E}" dt="2019-04-23T00:13:05.561" v="9049" actId="478"/>
          <ac:grpSpMkLst>
            <pc:docMk/>
            <pc:sldMk cId="2630063004" sldId="288"/>
            <ac:grpSpMk id="193" creationId="{018CA02B-960C-4145-B910-D5AD1EC11ED0}"/>
          </ac:grpSpMkLst>
        </pc:grpChg>
        <pc:graphicFrameChg chg="add del mod">
          <ac:chgData name="Diogo Gonçalves Soares" userId="2c72a154214261b9" providerId="LiveId" clId="{587E4ACE-7E12-4080-9ACF-FEC3FF43487E}" dt="2019-04-23T00:19:47.879" v="9069" actId="12084"/>
          <ac:graphicFrameMkLst>
            <pc:docMk/>
            <pc:sldMk cId="2630063004" sldId="288"/>
            <ac:graphicFrameMk id="6" creationId="{A7EC7723-78D2-4FC7-9F61-86978C04429D}"/>
          </ac:graphicFrameMkLst>
        </pc:graphicFrameChg>
        <pc:picChg chg="add del mod">
          <ac:chgData name="Diogo Gonçalves Soares" userId="2c72a154214261b9" providerId="LiveId" clId="{587E4ACE-7E12-4080-9ACF-FEC3FF43487E}" dt="2019-04-23T00:15:00.854" v="9057" actId="478"/>
          <ac:picMkLst>
            <pc:docMk/>
            <pc:sldMk cId="2630063004" sldId="288"/>
            <ac:picMk id="3" creationId="{B57E319F-9CAC-4B7D-B605-AC0603962E56}"/>
          </ac:picMkLst>
        </pc:picChg>
        <pc:picChg chg="add del mod">
          <ac:chgData name="Diogo Gonçalves Soares" userId="2c72a154214261b9" providerId="LiveId" clId="{587E4ACE-7E12-4080-9ACF-FEC3FF43487E}" dt="2019-04-23T00:34:08.483" v="9590" actId="1076"/>
          <ac:picMkLst>
            <pc:docMk/>
            <pc:sldMk cId="2630063004" sldId="288"/>
            <ac:picMk id="5" creationId="{4750F29B-7C71-4F94-B196-7253F8829008}"/>
          </ac:picMkLst>
        </pc:picChg>
        <pc:picChg chg="add del">
          <ac:chgData name="Diogo Gonçalves Soares" userId="2c72a154214261b9" providerId="LiveId" clId="{587E4ACE-7E12-4080-9ACF-FEC3FF43487E}" dt="2019-04-23T00:13:05.561" v="9049" actId="478"/>
          <ac:picMkLst>
            <pc:docMk/>
            <pc:sldMk cId="2630063004" sldId="288"/>
            <ac:picMk id="155" creationId="{8F109E7E-6DAF-4A58-AE7F-575E776EF482}"/>
          </ac:picMkLst>
        </pc:picChg>
        <pc:picChg chg="add del">
          <ac:chgData name="Diogo Gonçalves Soares" userId="2c72a154214261b9" providerId="LiveId" clId="{587E4ACE-7E12-4080-9ACF-FEC3FF43487E}" dt="2019-04-23T00:13:05.561" v="9049" actId="478"/>
          <ac:picMkLst>
            <pc:docMk/>
            <pc:sldMk cId="2630063004" sldId="288"/>
            <ac:picMk id="156" creationId="{54A11161-1258-484B-9114-698F82BB6D53}"/>
          </ac:picMkLst>
        </pc:picChg>
        <pc:picChg chg="add del">
          <ac:chgData name="Diogo Gonçalves Soares" userId="2c72a154214261b9" providerId="LiveId" clId="{587E4ACE-7E12-4080-9ACF-FEC3FF43487E}" dt="2019-04-23T00:13:05.561" v="9049" actId="478"/>
          <ac:picMkLst>
            <pc:docMk/>
            <pc:sldMk cId="2630063004" sldId="288"/>
            <ac:picMk id="187" creationId="{9E360674-5B2C-4919-AA5D-6444BB0FB9E0}"/>
          </ac:picMkLst>
        </pc:picChg>
        <pc:picChg chg="add del">
          <ac:chgData name="Diogo Gonçalves Soares" userId="2c72a154214261b9" providerId="LiveId" clId="{587E4ACE-7E12-4080-9ACF-FEC3FF43487E}" dt="2019-04-23T00:13:05.561" v="9049" actId="478"/>
          <ac:picMkLst>
            <pc:docMk/>
            <pc:sldMk cId="2630063004" sldId="288"/>
            <ac:picMk id="192" creationId="{AEDB8FF5-5327-4006-9CE0-C72E56669FA7}"/>
          </ac:picMkLst>
        </pc:picChg>
        <pc:cxnChg chg="add del mod">
          <ac:chgData name="Diogo Gonçalves Soares" userId="2c72a154214261b9" providerId="LiveId" clId="{587E4ACE-7E12-4080-9ACF-FEC3FF43487E}" dt="2019-04-23T00:13:05.561" v="9049" actId="478"/>
          <ac:cxnSpMkLst>
            <pc:docMk/>
            <pc:sldMk cId="2630063004" sldId="288"/>
            <ac:cxnSpMk id="48" creationId="{13BFED67-6F22-449D-B6F4-C7B7C14A24CB}"/>
          </ac:cxnSpMkLst>
        </pc:cxnChg>
        <pc:cxnChg chg="add del mod">
          <ac:chgData name="Diogo Gonçalves Soares" userId="2c72a154214261b9" providerId="LiveId" clId="{587E4ACE-7E12-4080-9ACF-FEC3FF43487E}" dt="2019-04-23T00:13:05.561" v="9049" actId="478"/>
          <ac:cxnSpMkLst>
            <pc:docMk/>
            <pc:sldMk cId="2630063004" sldId="288"/>
            <ac:cxnSpMk id="53" creationId="{0C8A8C31-5C12-4E09-8E03-68211389C70A}"/>
          </ac:cxnSpMkLst>
        </pc:cxnChg>
        <pc:cxnChg chg="add del mod">
          <ac:chgData name="Diogo Gonçalves Soares" userId="2c72a154214261b9" providerId="LiveId" clId="{587E4ACE-7E12-4080-9ACF-FEC3FF43487E}" dt="2019-04-23T00:13:05.561" v="9049" actId="478"/>
          <ac:cxnSpMkLst>
            <pc:docMk/>
            <pc:sldMk cId="2630063004" sldId="288"/>
            <ac:cxnSpMk id="162" creationId="{72BFD969-7091-4632-81A6-3573429C607C}"/>
          </ac:cxnSpMkLst>
        </pc:cxnChg>
        <pc:cxnChg chg="add del mod">
          <ac:chgData name="Diogo Gonçalves Soares" userId="2c72a154214261b9" providerId="LiveId" clId="{587E4ACE-7E12-4080-9ACF-FEC3FF43487E}" dt="2019-04-23T00:13:05.561" v="9049" actId="478"/>
          <ac:cxnSpMkLst>
            <pc:docMk/>
            <pc:sldMk cId="2630063004" sldId="288"/>
            <ac:cxnSpMk id="165" creationId="{F992F19D-D2E5-4470-BF88-5A01CBFD31CE}"/>
          </ac:cxnSpMkLst>
        </pc:cxnChg>
      </pc:sldChg>
      <pc:sldChg chg="addSp delSp modSp add modTransition">
        <pc:chgData name="Diogo Gonçalves Soares" userId="2c72a154214261b9" providerId="LiveId" clId="{587E4ACE-7E12-4080-9ACF-FEC3FF43487E}" dt="2019-04-25T21:11:35.157" v="11246"/>
        <pc:sldMkLst>
          <pc:docMk/>
          <pc:sldMk cId="612119308" sldId="289"/>
        </pc:sldMkLst>
        <pc:spChg chg="add del">
          <ac:chgData name="Diogo Gonçalves Soares" userId="2c72a154214261b9" providerId="LiveId" clId="{587E4ACE-7E12-4080-9ACF-FEC3FF43487E}" dt="2019-04-23T00:26:11.629" v="9265"/>
          <ac:spMkLst>
            <pc:docMk/>
            <pc:sldMk cId="612119308" sldId="289"/>
            <ac:spMk id="2" creationId="{E822CE5C-EDFA-4B68-B880-65848BB9E8BB}"/>
          </ac:spMkLst>
        </pc:spChg>
        <pc:spChg chg="add del">
          <ac:chgData name="Diogo Gonçalves Soares" userId="2c72a154214261b9" providerId="LiveId" clId="{587E4ACE-7E12-4080-9ACF-FEC3FF43487E}" dt="2019-04-23T00:26:36.093" v="9287"/>
          <ac:spMkLst>
            <pc:docMk/>
            <pc:sldMk cId="612119308" sldId="289"/>
            <ac:spMk id="3" creationId="{5471B3E7-F606-40BF-8679-0D3D09163161}"/>
          </ac:spMkLst>
        </pc:spChg>
        <pc:spChg chg="add del">
          <ac:chgData name="Diogo Gonçalves Soares" userId="2c72a154214261b9" providerId="LiveId" clId="{587E4ACE-7E12-4080-9ACF-FEC3FF43487E}" dt="2019-04-23T00:26:50.112" v="9291"/>
          <ac:spMkLst>
            <pc:docMk/>
            <pc:sldMk cId="612119308" sldId="289"/>
            <ac:spMk id="4" creationId="{94CEBE24-8156-475A-B5B4-DF9D46BE0A89}"/>
          </ac:spMkLst>
        </pc:spChg>
        <pc:spChg chg="del">
          <ac:chgData name="Diogo Gonçalves Soares" userId="2c72a154214261b9" providerId="LiveId" clId="{587E4ACE-7E12-4080-9ACF-FEC3FF43487E}" dt="2019-04-23T00:23:06.917" v="9145" actId="478"/>
          <ac:spMkLst>
            <pc:docMk/>
            <pc:sldMk cId="612119308" sldId="289"/>
            <ac:spMk id="8" creationId="{B2193C00-431D-4434-A09F-883AF890E139}"/>
          </ac:spMkLst>
        </pc:spChg>
        <pc:spChg chg="mod topLvl">
          <ac:chgData name="Diogo Gonçalves Soares" userId="2c72a154214261b9" providerId="LiveId" clId="{587E4ACE-7E12-4080-9ACF-FEC3FF43487E}" dt="2019-04-23T00:24:54.641" v="9204" actId="20577"/>
          <ac:spMkLst>
            <pc:docMk/>
            <pc:sldMk cId="612119308" sldId="289"/>
            <ac:spMk id="10" creationId="{6D0628FB-A6A3-457E-B238-65F02D11A449}"/>
          </ac:spMkLst>
        </pc:spChg>
        <pc:spChg chg="add mod">
          <ac:chgData name="Diogo Gonçalves Soares" userId="2c72a154214261b9" providerId="LiveId" clId="{587E4ACE-7E12-4080-9ACF-FEC3FF43487E}" dt="2019-04-23T00:23:56.529" v="9158" actId="1076"/>
          <ac:spMkLst>
            <pc:docMk/>
            <pc:sldMk cId="612119308" sldId="289"/>
            <ac:spMk id="11" creationId="{D97A52FF-2A7C-4FD1-93E8-092BAD6BAD4B}"/>
          </ac:spMkLst>
        </pc:spChg>
        <pc:spChg chg="add del">
          <ac:chgData name="Diogo Gonçalves Soares" userId="2c72a154214261b9" providerId="LiveId" clId="{587E4ACE-7E12-4080-9ACF-FEC3FF43487E}" dt="2019-04-23T00:24:06.276" v="9160"/>
          <ac:spMkLst>
            <pc:docMk/>
            <pc:sldMk cId="612119308" sldId="289"/>
            <ac:spMk id="12" creationId="{952E74D3-4D30-4417-846E-825B78CC7672}"/>
          </ac:spMkLst>
        </pc:spChg>
        <pc:spChg chg="add mod">
          <ac:chgData name="Diogo Gonçalves Soares" userId="2c72a154214261b9" providerId="LiveId" clId="{587E4ACE-7E12-4080-9ACF-FEC3FF43487E}" dt="2019-04-23T00:24:12.718" v="9162" actId="1076"/>
          <ac:spMkLst>
            <pc:docMk/>
            <pc:sldMk cId="612119308" sldId="289"/>
            <ac:spMk id="13" creationId="{CB841BAE-6CEE-4666-8C43-B663C3835110}"/>
          </ac:spMkLst>
        </pc:spChg>
        <pc:spChg chg="add del">
          <ac:chgData name="Diogo Gonçalves Soares" userId="2c72a154214261b9" providerId="LiveId" clId="{587E4ACE-7E12-4080-9ACF-FEC3FF43487E}" dt="2019-04-23T00:24:15.090" v="9164"/>
          <ac:spMkLst>
            <pc:docMk/>
            <pc:sldMk cId="612119308" sldId="289"/>
            <ac:spMk id="15" creationId="{6D6E7439-FA58-4919-A261-D2ABC311D049}"/>
          </ac:spMkLst>
        </pc:spChg>
        <pc:spChg chg="add del">
          <ac:chgData name="Diogo Gonçalves Soares" userId="2c72a154214261b9" providerId="LiveId" clId="{587E4ACE-7E12-4080-9ACF-FEC3FF43487E}" dt="2019-04-23T00:24:15.090" v="9164"/>
          <ac:spMkLst>
            <pc:docMk/>
            <pc:sldMk cId="612119308" sldId="289"/>
            <ac:spMk id="16" creationId="{963B7B91-4EC3-42B5-9F9E-363733DEFEFB}"/>
          </ac:spMkLst>
        </pc:spChg>
        <pc:spChg chg="add del">
          <ac:chgData name="Diogo Gonçalves Soares" userId="2c72a154214261b9" providerId="LiveId" clId="{587E4ACE-7E12-4080-9ACF-FEC3FF43487E}" dt="2019-04-23T00:24:15.090" v="9164"/>
          <ac:spMkLst>
            <pc:docMk/>
            <pc:sldMk cId="612119308" sldId="289"/>
            <ac:spMk id="17" creationId="{9E52AEFB-640F-45FA-B23A-562EFF443C48}"/>
          </ac:spMkLst>
        </pc:spChg>
        <pc:spChg chg="add del mod">
          <ac:chgData name="Diogo Gonçalves Soares" userId="2c72a154214261b9" providerId="LiveId" clId="{587E4ACE-7E12-4080-9ACF-FEC3FF43487E}" dt="2019-04-23T03:45:21.001" v="10509"/>
          <ac:spMkLst>
            <pc:docMk/>
            <pc:sldMk cId="612119308" sldId="289"/>
            <ac:spMk id="18" creationId="{8AE5E130-7756-4009-91EB-B6621BD47BEE}"/>
          </ac:spMkLst>
        </pc:spChg>
        <pc:spChg chg="add mod">
          <ac:chgData name="Diogo Gonçalves Soares" userId="2c72a154214261b9" providerId="LiveId" clId="{587E4ACE-7E12-4080-9ACF-FEC3FF43487E}" dt="2019-04-23T00:24:44.206" v="9196" actId="20577"/>
          <ac:spMkLst>
            <pc:docMk/>
            <pc:sldMk cId="612119308" sldId="289"/>
            <ac:spMk id="19" creationId="{DA17C03C-F241-41D2-B729-7A75543A4E72}"/>
          </ac:spMkLst>
        </pc:spChg>
        <pc:grpChg chg="add del mod">
          <ac:chgData name="Diogo Gonçalves Soares" userId="2c72a154214261b9" providerId="LiveId" clId="{587E4ACE-7E12-4080-9ACF-FEC3FF43487E}" dt="2019-04-23T00:23:36.187" v="9151" actId="165"/>
          <ac:grpSpMkLst>
            <pc:docMk/>
            <pc:sldMk cId="612119308" sldId="289"/>
            <ac:grpSpMk id="6" creationId="{19EA9081-F051-49C7-8182-574F5DBA5048}"/>
          </ac:grpSpMkLst>
        </pc:grpChg>
        <pc:picChg chg="del">
          <ac:chgData name="Diogo Gonçalves Soares" userId="2c72a154214261b9" providerId="LiveId" clId="{587E4ACE-7E12-4080-9ACF-FEC3FF43487E}" dt="2019-04-23T00:23:05.770" v="9144" actId="478"/>
          <ac:picMkLst>
            <pc:docMk/>
            <pc:sldMk cId="612119308" sldId="289"/>
            <ac:picMk id="5" creationId="{4750F29B-7C71-4F94-B196-7253F8829008}"/>
          </ac:picMkLst>
        </pc:picChg>
        <pc:picChg chg="del">
          <ac:chgData name="Diogo Gonçalves Soares" userId="2c72a154214261b9" providerId="LiveId" clId="{587E4ACE-7E12-4080-9ACF-FEC3FF43487E}" dt="2019-04-23T00:23:26.445" v="9148" actId="478"/>
          <ac:picMkLst>
            <pc:docMk/>
            <pc:sldMk cId="612119308" sldId="289"/>
            <ac:picMk id="7" creationId="{6F026227-C528-4A28-8CB5-044B7D2B9AB0}"/>
          </ac:picMkLst>
        </pc:picChg>
        <pc:picChg chg="mod topLvl">
          <ac:chgData name="Diogo Gonçalves Soares" userId="2c72a154214261b9" providerId="LiveId" clId="{587E4ACE-7E12-4080-9ACF-FEC3FF43487E}" dt="2019-04-23T03:46:15.764" v="10510" actId="14861"/>
          <ac:picMkLst>
            <pc:docMk/>
            <pc:sldMk cId="612119308" sldId="289"/>
            <ac:picMk id="9" creationId="{CBCCE229-B892-48EB-9941-73C8E2BBE0C8}"/>
          </ac:picMkLst>
        </pc:picChg>
      </pc:sldChg>
      <pc:sldChg chg="addSp delSp modSp add modTransition">
        <pc:chgData name="Diogo Gonçalves Soares" userId="2c72a154214261b9" providerId="LiveId" clId="{587E4ACE-7E12-4080-9ACF-FEC3FF43487E}" dt="2019-04-25T22:06:09.291" v="12202" actId="14861"/>
        <pc:sldMkLst>
          <pc:docMk/>
          <pc:sldMk cId="3521743475" sldId="290"/>
        </pc:sldMkLst>
        <pc:spChg chg="mod">
          <ac:chgData name="Diogo Gonçalves Soares" userId="2c72a154214261b9" providerId="LiveId" clId="{587E4ACE-7E12-4080-9ACF-FEC3FF43487E}" dt="2019-04-23T00:28:27.083" v="9405" actId="20577"/>
          <ac:spMkLst>
            <pc:docMk/>
            <pc:sldMk cId="3521743475" sldId="290"/>
            <ac:spMk id="10" creationId="{6D0628FB-A6A3-457E-B238-65F02D11A449}"/>
          </ac:spMkLst>
        </pc:spChg>
        <pc:spChg chg="add mod">
          <ac:chgData name="Diogo Gonçalves Soares" userId="2c72a154214261b9" providerId="LiveId" clId="{587E4ACE-7E12-4080-9ACF-FEC3FF43487E}" dt="2019-04-25T22:05:53.773" v="12185" actId="1076"/>
          <ac:spMkLst>
            <pc:docMk/>
            <pc:sldMk cId="3521743475" sldId="290"/>
            <ac:spMk id="11" creationId="{2834FCBA-49DC-45ED-953C-2047D52C2FF5}"/>
          </ac:spMkLst>
        </pc:spChg>
        <pc:spChg chg="del">
          <ac:chgData name="Diogo Gonçalves Soares" userId="2c72a154214261b9" providerId="LiveId" clId="{587E4ACE-7E12-4080-9ACF-FEC3FF43487E}" dt="2019-04-23T00:28:35.203" v="9406" actId="478"/>
          <ac:spMkLst>
            <pc:docMk/>
            <pc:sldMk cId="3521743475" sldId="290"/>
            <ac:spMk id="11" creationId="{D97A52FF-2A7C-4FD1-93E8-092BAD6BAD4B}"/>
          </ac:spMkLst>
        </pc:spChg>
        <pc:spChg chg="add mod">
          <ac:chgData name="Diogo Gonçalves Soares" userId="2c72a154214261b9" providerId="LiveId" clId="{587E4ACE-7E12-4080-9ACF-FEC3FF43487E}" dt="2019-04-25T21:58:57.716" v="12092" actId="14100"/>
          <ac:spMkLst>
            <pc:docMk/>
            <pc:sldMk cId="3521743475" sldId="290"/>
            <ac:spMk id="12" creationId="{2F6AEC68-9C0F-4F16-B5D0-DB2ABA8B3C5D}"/>
          </ac:spMkLst>
        </pc:spChg>
        <pc:spChg chg="add mod">
          <ac:chgData name="Diogo Gonçalves Soares" userId="2c72a154214261b9" providerId="LiveId" clId="{587E4ACE-7E12-4080-9ACF-FEC3FF43487E}" dt="2019-04-23T00:29:55.144" v="9510" actId="571"/>
          <ac:spMkLst>
            <pc:docMk/>
            <pc:sldMk cId="3521743475" sldId="290"/>
            <ac:spMk id="15" creationId="{864F382D-2804-462A-A2BC-5A2FA15E0A00}"/>
          </ac:spMkLst>
        </pc:spChg>
        <pc:spChg chg="mod">
          <ac:chgData name="Diogo Gonçalves Soares" userId="2c72a154214261b9" providerId="LiveId" clId="{587E4ACE-7E12-4080-9ACF-FEC3FF43487E}" dt="2019-04-25T21:59:25.864" v="12099" actId="14100"/>
          <ac:spMkLst>
            <pc:docMk/>
            <pc:sldMk cId="3521743475" sldId="290"/>
            <ac:spMk id="18" creationId="{8AE5E130-7756-4009-91EB-B6621BD47BEE}"/>
          </ac:spMkLst>
        </pc:spChg>
        <pc:spChg chg="mod">
          <ac:chgData name="Diogo Gonçalves Soares" userId="2c72a154214261b9" providerId="LiveId" clId="{587E4ACE-7E12-4080-9ACF-FEC3FF43487E}" dt="2019-04-25T21:52:54.135" v="12075" actId="20577"/>
          <ac:spMkLst>
            <pc:docMk/>
            <pc:sldMk cId="3521743475" sldId="290"/>
            <ac:spMk id="19" creationId="{DA17C03C-F241-41D2-B729-7A75543A4E72}"/>
          </ac:spMkLst>
        </pc:spChg>
        <pc:picChg chg="add mod">
          <ac:chgData name="Diogo Gonçalves Soares" userId="2c72a154214261b9" providerId="LiveId" clId="{587E4ACE-7E12-4080-9ACF-FEC3FF43487E}" dt="2019-04-25T22:06:09.291" v="12202" actId="14861"/>
          <ac:picMkLst>
            <pc:docMk/>
            <pc:sldMk cId="3521743475" sldId="290"/>
            <ac:picMk id="3" creationId="{BC860126-DAFF-4A6F-A639-CF190C075942}"/>
          </ac:picMkLst>
        </pc:picChg>
        <pc:picChg chg="mod">
          <ac:chgData name="Diogo Gonçalves Soares" userId="2c72a154214261b9" providerId="LiveId" clId="{587E4ACE-7E12-4080-9ACF-FEC3FF43487E}" dt="2019-04-23T03:46:40.735" v="10512" actId="14861"/>
          <ac:picMkLst>
            <pc:docMk/>
            <pc:sldMk cId="3521743475" sldId="290"/>
            <ac:picMk id="9" creationId="{CBCCE229-B892-48EB-9941-73C8E2BBE0C8}"/>
          </ac:picMkLst>
        </pc:picChg>
      </pc:sldChg>
      <pc:sldChg chg="addSp delSp modSp add modTransition">
        <pc:chgData name="Diogo Gonçalves Soares" userId="2c72a154214261b9" providerId="LiveId" clId="{587E4ACE-7E12-4080-9ACF-FEC3FF43487E}" dt="2019-04-25T21:11:35.157" v="11246"/>
        <pc:sldMkLst>
          <pc:docMk/>
          <pc:sldMk cId="2927760978" sldId="293"/>
        </pc:sldMkLst>
        <pc:spChg chg="add mod">
          <ac:chgData name="Diogo Gonçalves Soares" userId="2c72a154214261b9" providerId="LiveId" clId="{587E4ACE-7E12-4080-9ACF-FEC3FF43487E}" dt="2019-04-23T00:56:20.608" v="9924" actId="1076"/>
          <ac:spMkLst>
            <pc:docMk/>
            <pc:sldMk cId="2927760978" sldId="293"/>
            <ac:spMk id="4" creationId="{B61EAAB6-729B-4ECF-A8BB-505A8C565F34}"/>
          </ac:spMkLst>
        </pc:spChg>
        <pc:spChg chg="add mod ord">
          <ac:chgData name="Diogo Gonçalves Soares" userId="2c72a154214261b9" providerId="LiveId" clId="{587E4ACE-7E12-4080-9ACF-FEC3FF43487E}" dt="2019-04-23T03:04:23.301" v="10116" actId="14861"/>
          <ac:spMkLst>
            <pc:docMk/>
            <pc:sldMk cId="2927760978" sldId="293"/>
            <ac:spMk id="7" creationId="{DE4C5F56-8DC7-40B3-825F-A9D8110A3758}"/>
          </ac:spMkLst>
        </pc:spChg>
        <pc:spChg chg="add del">
          <ac:chgData name="Diogo Gonçalves Soares" userId="2c72a154214261b9" providerId="LiveId" clId="{587E4ACE-7E12-4080-9ACF-FEC3FF43487E}" dt="2019-04-23T00:44:04.698" v="9699"/>
          <ac:spMkLst>
            <pc:docMk/>
            <pc:sldMk cId="2927760978" sldId="293"/>
            <ac:spMk id="8" creationId="{E0AAF2F2-FE73-4E8B-B194-63F8BB0DD7CC}"/>
          </ac:spMkLst>
        </pc:spChg>
        <pc:spChg chg="add del mod">
          <ac:chgData name="Diogo Gonçalves Soares" userId="2c72a154214261b9" providerId="LiveId" clId="{587E4ACE-7E12-4080-9ACF-FEC3FF43487E}" dt="2019-04-23T00:50:42.713" v="9823"/>
          <ac:spMkLst>
            <pc:docMk/>
            <pc:sldMk cId="2927760978" sldId="293"/>
            <ac:spMk id="12" creationId="{94750C0C-2A9E-4F25-B754-3CDF971ABDAE}"/>
          </ac:spMkLst>
        </pc:spChg>
        <pc:spChg chg="add del mod">
          <ac:chgData name="Diogo Gonçalves Soares" userId="2c72a154214261b9" providerId="LiveId" clId="{587E4ACE-7E12-4080-9ACF-FEC3FF43487E}" dt="2019-04-23T00:53:54.623" v="9886" actId="11529"/>
          <ac:spMkLst>
            <pc:docMk/>
            <pc:sldMk cId="2927760978" sldId="293"/>
            <ac:spMk id="13" creationId="{6F76F95E-7CB3-4B0D-B16E-8869EBFB302B}"/>
          </ac:spMkLst>
        </pc:spChg>
        <pc:spChg chg="del">
          <ac:chgData name="Diogo Gonçalves Soares" userId="2c72a154214261b9" providerId="LiveId" clId="{587E4ACE-7E12-4080-9ACF-FEC3FF43487E}" dt="2019-04-23T00:39:20.082" v="9609" actId="478"/>
          <ac:spMkLst>
            <pc:docMk/>
            <pc:sldMk cId="2927760978" sldId="293"/>
            <ac:spMk id="14" creationId="{DFFD6408-896B-445E-8DF7-B5DC06619F34}"/>
          </ac:spMkLst>
        </pc:spChg>
        <pc:spChg chg="add del mod">
          <ac:chgData name="Diogo Gonçalves Soares" userId="2c72a154214261b9" providerId="LiveId" clId="{587E4ACE-7E12-4080-9ACF-FEC3FF43487E}" dt="2019-04-23T00:47:48.470" v="9754" actId="478"/>
          <ac:spMkLst>
            <pc:docMk/>
            <pc:sldMk cId="2927760978" sldId="293"/>
            <ac:spMk id="16" creationId="{CA42CA05-90D9-440C-B5B1-32E5B1209249}"/>
          </ac:spMkLst>
        </pc:spChg>
        <pc:spChg chg="add del mod">
          <ac:chgData name="Diogo Gonçalves Soares" userId="2c72a154214261b9" providerId="LiveId" clId="{587E4ACE-7E12-4080-9ACF-FEC3FF43487E}" dt="2019-04-23T00:55:55.548" v="9914" actId="478"/>
          <ac:spMkLst>
            <pc:docMk/>
            <pc:sldMk cId="2927760978" sldId="293"/>
            <ac:spMk id="18" creationId="{2D75BE9B-43A2-4BFB-B2F1-CC475233EF20}"/>
          </ac:spMkLst>
        </pc:spChg>
        <pc:spChg chg="add mod">
          <ac:chgData name="Diogo Gonçalves Soares" userId="2c72a154214261b9" providerId="LiveId" clId="{587E4ACE-7E12-4080-9ACF-FEC3FF43487E}" dt="2019-04-23T00:57:24.046" v="9937" actId="1076"/>
          <ac:spMkLst>
            <pc:docMk/>
            <pc:sldMk cId="2927760978" sldId="293"/>
            <ac:spMk id="19" creationId="{F0B28549-3660-47DB-BE68-E199362ED398}"/>
          </ac:spMkLst>
        </pc:spChg>
        <pc:spChg chg="add del mod">
          <ac:chgData name="Diogo Gonçalves Soares" userId="2c72a154214261b9" providerId="LiveId" clId="{587E4ACE-7E12-4080-9ACF-FEC3FF43487E}" dt="2019-04-23T00:53:54.281" v="9885"/>
          <ac:spMkLst>
            <pc:docMk/>
            <pc:sldMk cId="2927760978" sldId="293"/>
            <ac:spMk id="21" creationId="{46AF7146-7F1B-4F7E-8E0D-2AA2D1BC1464}"/>
          </ac:spMkLst>
        </pc:spChg>
        <pc:spChg chg="add del">
          <ac:chgData name="Diogo Gonçalves Soares" userId="2c72a154214261b9" providerId="LiveId" clId="{587E4ACE-7E12-4080-9ACF-FEC3FF43487E}" dt="2019-04-23T00:54:25.666" v="9894" actId="478"/>
          <ac:spMkLst>
            <pc:docMk/>
            <pc:sldMk cId="2927760978" sldId="293"/>
            <ac:spMk id="22" creationId="{1CFA4F79-FDD2-4031-858F-B10B9A36ABF7}"/>
          </ac:spMkLst>
        </pc:spChg>
        <pc:spChg chg="add mod">
          <ac:chgData name="Diogo Gonçalves Soares" userId="2c72a154214261b9" providerId="LiveId" clId="{587E4ACE-7E12-4080-9ACF-FEC3FF43487E}" dt="2019-04-23T00:55:40.513" v="9911" actId="571"/>
          <ac:spMkLst>
            <pc:docMk/>
            <pc:sldMk cId="2927760978" sldId="293"/>
            <ac:spMk id="23" creationId="{CA460C72-71DB-456C-A750-681E53F5D767}"/>
          </ac:spMkLst>
        </pc:spChg>
        <pc:spChg chg="del mod">
          <ac:chgData name="Diogo Gonçalves Soares" userId="2c72a154214261b9" providerId="LiveId" clId="{587E4ACE-7E12-4080-9ACF-FEC3FF43487E}" dt="2019-04-23T00:39:21.114" v="9611" actId="478"/>
          <ac:spMkLst>
            <pc:docMk/>
            <pc:sldMk cId="2927760978" sldId="293"/>
            <ac:spMk id="26" creationId="{930E6655-9B8C-4342-8F35-EEAE42685F46}"/>
          </ac:spMkLst>
        </pc:spChg>
        <pc:spChg chg="mod">
          <ac:chgData name="Diogo Gonçalves Soares" userId="2c72a154214261b9" providerId="LiveId" clId="{587E4ACE-7E12-4080-9ACF-FEC3FF43487E}" dt="2019-04-23T01:01:26.600" v="10065" actId="20577"/>
          <ac:spMkLst>
            <pc:docMk/>
            <pc:sldMk cId="2927760978" sldId="293"/>
            <ac:spMk id="30" creationId="{7507A22B-9F75-4839-9B0E-F7928209B49E}"/>
          </ac:spMkLst>
        </pc:spChg>
        <pc:grpChg chg="add mod">
          <ac:chgData name="Diogo Gonçalves Soares" userId="2c72a154214261b9" providerId="LiveId" clId="{587E4ACE-7E12-4080-9ACF-FEC3FF43487E}" dt="2019-04-25T01:43:59.455" v="11130" actId="1076"/>
          <ac:grpSpMkLst>
            <pc:docMk/>
            <pc:sldMk cId="2927760978" sldId="293"/>
            <ac:grpSpMk id="11" creationId="{5B2EA081-1724-42A9-80C2-8FABC375050D}"/>
          </ac:grpSpMkLst>
        </pc:grpChg>
        <pc:grpChg chg="add mod">
          <ac:chgData name="Diogo Gonçalves Soares" userId="2c72a154214261b9" providerId="LiveId" clId="{587E4ACE-7E12-4080-9ACF-FEC3FF43487E}" dt="2019-04-24T03:02:48.674" v="11030" actId="1076"/>
          <ac:grpSpMkLst>
            <pc:docMk/>
            <pc:sldMk cId="2927760978" sldId="293"/>
            <ac:grpSpMk id="28" creationId="{B793C7CE-6913-4600-AEDA-190E584C4C55}"/>
          </ac:grpSpMkLst>
        </pc:grpChg>
        <pc:picChg chg="add del mod">
          <ac:chgData name="Diogo Gonçalves Soares" userId="2c72a154214261b9" providerId="LiveId" clId="{587E4ACE-7E12-4080-9ACF-FEC3FF43487E}" dt="2019-04-23T00:40:45.629" v="9617" actId="931"/>
          <ac:picMkLst>
            <pc:docMk/>
            <pc:sldMk cId="2927760978" sldId="293"/>
            <ac:picMk id="3" creationId="{33542CAE-A03F-491F-B575-8C184F9C8458}"/>
          </ac:picMkLst>
        </pc:picChg>
        <pc:picChg chg="add del mod">
          <ac:chgData name="Diogo Gonçalves Soares" userId="2c72a154214261b9" providerId="LiveId" clId="{587E4ACE-7E12-4080-9ACF-FEC3FF43487E}" dt="2019-04-23T00:44:18.655" v="9700" actId="478"/>
          <ac:picMkLst>
            <pc:docMk/>
            <pc:sldMk cId="2927760978" sldId="293"/>
            <ac:picMk id="6" creationId="{8A5596CA-A93F-4B63-8C90-D5D87D9F8BC4}"/>
          </ac:picMkLst>
        </pc:picChg>
        <pc:picChg chg="add mod ord">
          <ac:chgData name="Diogo Gonçalves Soares" userId="2c72a154214261b9" providerId="LiveId" clId="{587E4ACE-7E12-4080-9ACF-FEC3FF43487E}" dt="2019-04-23T03:04:13.545" v="10115" actId="1440"/>
          <ac:picMkLst>
            <pc:docMk/>
            <pc:sldMk cId="2927760978" sldId="293"/>
            <ac:picMk id="10" creationId="{E8AF644A-CB3F-48FF-BEDC-B38660EDD996}"/>
          </ac:picMkLst>
        </pc:picChg>
        <pc:picChg chg="add mod">
          <ac:chgData name="Diogo Gonçalves Soares" userId="2c72a154214261b9" providerId="LiveId" clId="{587E4ACE-7E12-4080-9ACF-FEC3FF43487E}" dt="2019-04-23T00:56:45.117" v="9931" actId="14100"/>
          <ac:picMkLst>
            <pc:docMk/>
            <pc:sldMk cId="2927760978" sldId="293"/>
            <ac:picMk id="17" creationId="{CD9E75EF-CA43-4E4B-BF6F-C46B6FD8206D}"/>
          </ac:picMkLst>
        </pc:picChg>
        <pc:picChg chg="add del mod">
          <ac:chgData name="Diogo Gonçalves Soares" userId="2c72a154214261b9" providerId="LiveId" clId="{587E4ACE-7E12-4080-9ACF-FEC3FF43487E}" dt="2019-04-23T00:57:45.692" v="9941" actId="478"/>
          <ac:picMkLst>
            <pc:docMk/>
            <pc:sldMk cId="2927760978" sldId="293"/>
            <ac:picMk id="20" creationId="{EA405AD9-3DC2-4FD4-A9E4-4E1CB27BE9A4}"/>
          </ac:picMkLst>
        </pc:picChg>
        <pc:picChg chg="add mod">
          <ac:chgData name="Diogo Gonçalves Soares" userId="2c72a154214261b9" providerId="LiveId" clId="{587E4ACE-7E12-4080-9ACF-FEC3FF43487E}" dt="2019-04-24T03:02:48.674" v="11030" actId="1076"/>
          <ac:picMkLst>
            <pc:docMk/>
            <pc:sldMk cId="2927760978" sldId="293"/>
            <ac:picMk id="27" creationId="{CC4CE65E-D320-4764-A061-8C9570B5C705}"/>
          </ac:picMkLst>
        </pc:picChg>
        <pc:picChg chg="add del mod">
          <ac:chgData name="Diogo Gonçalves Soares" userId="2c72a154214261b9" providerId="LiveId" clId="{587E4ACE-7E12-4080-9ACF-FEC3FF43487E}" dt="2019-04-23T00:42:20.761" v="9636" actId="478"/>
          <ac:picMkLst>
            <pc:docMk/>
            <pc:sldMk cId="2927760978" sldId="293"/>
            <ac:picMk id="11266" creationId="{DD8B43CE-7113-4D01-BC33-5AEC3BE5CE9D}"/>
          </ac:picMkLst>
        </pc:picChg>
      </pc:sldChg>
      <pc:sldChg chg="addSp delSp modSp add modTransition">
        <pc:chgData name="Diogo Gonçalves Soares" userId="2c72a154214261b9" providerId="LiveId" clId="{587E4ACE-7E12-4080-9ACF-FEC3FF43487E}" dt="2019-04-25T21:46:28.739" v="12044" actId="1076"/>
        <pc:sldMkLst>
          <pc:docMk/>
          <pc:sldMk cId="3065688932" sldId="294"/>
        </pc:sldMkLst>
        <pc:spChg chg="add mod">
          <ac:chgData name="Diogo Gonçalves Soares" userId="2c72a154214261b9" providerId="LiveId" clId="{587E4ACE-7E12-4080-9ACF-FEC3FF43487E}" dt="2019-04-25T21:46:28.739" v="12044" actId="1076"/>
          <ac:spMkLst>
            <pc:docMk/>
            <pc:sldMk cId="3065688932" sldId="294"/>
            <ac:spMk id="5" creationId="{5C80A6A7-9D82-48CB-AB16-5A3CA0CBEB1C}"/>
          </ac:spMkLst>
        </pc:spChg>
        <pc:spChg chg="del">
          <ac:chgData name="Diogo Gonçalves Soares" userId="2c72a154214261b9" providerId="LiveId" clId="{587E4ACE-7E12-4080-9ACF-FEC3FF43487E}" dt="2019-04-23T00:33:05.756" v="9574" actId="478"/>
          <ac:spMkLst>
            <pc:docMk/>
            <pc:sldMk cId="3065688932" sldId="294"/>
            <ac:spMk id="10" creationId="{6D0628FB-A6A3-457E-B238-65F02D11A449}"/>
          </ac:spMkLst>
        </pc:spChg>
        <pc:spChg chg="del">
          <ac:chgData name="Diogo Gonçalves Soares" userId="2c72a154214261b9" providerId="LiveId" clId="{587E4ACE-7E12-4080-9ACF-FEC3FF43487E}" dt="2019-04-23T00:33:05.756" v="9574" actId="478"/>
          <ac:spMkLst>
            <pc:docMk/>
            <pc:sldMk cId="3065688932" sldId="294"/>
            <ac:spMk id="12" creationId="{2F6AEC68-9C0F-4F16-B5D0-DB2ABA8B3C5D}"/>
          </ac:spMkLst>
        </pc:spChg>
        <pc:spChg chg="del">
          <ac:chgData name="Diogo Gonçalves Soares" userId="2c72a154214261b9" providerId="LiveId" clId="{587E4ACE-7E12-4080-9ACF-FEC3FF43487E}" dt="2019-04-23T00:33:05.756" v="9574" actId="478"/>
          <ac:spMkLst>
            <pc:docMk/>
            <pc:sldMk cId="3065688932" sldId="294"/>
            <ac:spMk id="13" creationId="{CB841BAE-6CEE-4666-8C43-B663C3835110}"/>
          </ac:spMkLst>
        </pc:spChg>
        <pc:spChg chg="del">
          <ac:chgData name="Diogo Gonçalves Soares" userId="2c72a154214261b9" providerId="LiveId" clId="{587E4ACE-7E12-4080-9ACF-FEC3FF43487E}" dt="2019-04-23T00:33:05.756" v="9574" actId="478"/>
          <ac:spMkLst>
            <pc:docMk/>
            <pc:sldMk cId="3065688932" sldId="294"/>
            <ac:spMk id="18" creationId="{8AE5E130-7756-4009-91EB-B6621BD47BEE}"/>
          </ac:spMkLst>
        </pc:spChg>
        <pc:spChg chg="del">
          <ac:chgData name="Diogo Gonçalves Soares" userId="2c72a154214261b9" providerId="LiveId" clId="{587E4ACE-7E12-4080-9ACF-FEC3FF43487E}" dt="2019-04-23T00:33:05.756" v="9574" actId="478"/>
          <ac:spMkLst>
            <pc:docMk/>
            <pc:sldMk cId="3065688932" sldId="294"/>
            <ac:spMk id="19" creationId="{DA17C03C-F241-41D2-B729-7A75543A4E72}"/>
          </ac:spMkLst>
        </pc:spChg>
        <pc:picChg chg="add mod">
          <ac:chgData name="Diogo Gonçalves Soares" userId="2c72a154214261b9" providerId="LiveId" clId="{587E4ACE-7E12-4080-9ACF-FEC3FF43487E}" dt="2019-04-25T21:46:13.933" v="12023" actId="1076"/>
          <ac:picMkLst>
            <pc:docMk/>
            <pc:sldMk cId="3065688932" sldId="294"/>
            <ac:picMk id="3" creationId="{CB3011EA-7AC7-4AC0-923A-6716793F2B99}"/>
          </ac:picMkLst>
        </pc:picChg>
        <pc:picChg chg="del">
          <ac:chgData name="Diogo Gonçalves Soares" userId="2c72a154214261b9" providerId="LiveId" clId="{587E4ACE-7E12-4080-9ACF-FEC3FF43487E}" dt="2019-04-23T00:33:05.756" v="9574" actId="478"/>
          <ac:picMkLst>
            <pc:docMk/>
            <pc:sldMk cId="3065688932" sldId="294"/>
            <ac:picMk id="9" creationId="{CBCCE229-B892-48EB-9941-73C8E2BBE0C8}"/>
          </ac:picMkLst>
        </pc:picChg>
      </pc:sldChg>
      <pc:sldChg chg="addSp delSp modSp add modTransition">
        <pc:chgData name="Diogo Gonçalves Soares" userId="2c72a154214261b9" providerId="LiveId" clId="{587E4ACE-7E12-4080-9ACF-FEC3FF43487E}" dt="2019-04-25T21:11:35.157" v="11246"/>
        <pc:sldMkLst>
          <pc:docMk/>
          <pc:sldMk cId="115038282" sldId="295"/>
        </pc:sldMkLst>
        <pc:spChg chg="del">
          <ac:chgData name="Diogo Gonçalves Soares" userId="2c72a154214261b9" providerId="LiveId" clId="{587E4ACE-7E12-4080-9ACF-FEC3FF43487E}" dt="2019-04-23T03:11:11.909" v="10129" actId="478"/>
          <ac:spMkLst>
            <pc:docMk/>
            <pc:sldMk cId="115038282" sldId="295"/>
            <ac:spMk id="2" creationId="{4C80C4C0-C04D-4E5E-A260-7C4B6E2BA1DF}"/>
          </ac:spMkLst>
        </pc:spChg>
        <pc:spChg chg="add del mod">
          <ac:chgData name="Diogo Gonçalves Soares" userId="2c72a154214261b9" providerId="LiveId" clId="{587E4ACE-7E12-4080-9ACF-FEC3FF43487E}" dt="2019-04-23T03:18:56.945" v="10375" actId="478"/>
          <ac:spMkLst>
            <pc:docMk/>
            <pc:sldMk cId="115038282" sldId="295"/>
            <ac:spMk id="3" creationId="{1F628A0F-4A9D-47ED-A03D-0ACA29D0CFB8}"/>
          </ac:spMkLst>
        </pc:spChg>
        <pc:spChg chg="del">
          <ac:chgData name="Diogo Gonçalves Soares" userId="2c72a154214261b9" providerId="LiveId" clId="{587E4ACE-7E12-4080-9ACF-FEC3FF43487E}" dt="2019-04-23T03:11:11.909" v="10129" actId="478"/>
          <ac:spMkLst>
            <pc:docMk/>
            <pc:sldMk cId="115038282" sldId="295"/>
            <ac:spMk id="4" creationId="{7537C36E-F7B1-4D00-81E2-FF6341B9F7B9}"/>
          </ac:spMkLst>
        </pc:spChg>
        <pc:spChg chg="add del mod">
          <ac:chgData name="Diogo Gonçalves Soares" userId="2c72a154214261b9" providerId="LiveId" clId="{587E4ACE-7E12-4080-9ACF-FEC3FF43487E}" dt="2019-04-23T03:20:32.794" v="10418" actId="1076"/>
          <ac:spMkLst>
            <pc:docMk/>
            <pc:sldMk cId="115038282" sldId="295"/>
            <ac:spMk id="5" creationId="{D4B91412-E2A0-491C-B73D-9AE80DA0FA73}"/>
          </ac:spMkLst>
        </pc:spChg>
        <pc:spChg chg="del">
          <ac:chgData name="Diogo Gonçalves Soares" userId="2c72a154214261b9" providerId="LiveId" clId="{587E4ACE-7E12-4080-9ACF-FEC3FF43487E}" dt="2019-04-23T03:11:11.909" v="10129" actId="478"/>
          <ac:spMkLst>
            <pc:docMk/>
            <pc:sldMk cId="115038282" sldId="295"/>
            <ac:spMk id="6" creationId="{6A1C175E-16F6-4AE4-91A6-8B3AEEF57453}"/>
          </ac:spMkLst>
        </pc:spChg>
        <pc:spChg chg="add mod">
          <ac:chgData name="Diogo Gonçalves Soares" userId="2c72a154214261b9" providerId="LiveId" clId="{587E4ACE-7E12-4080-9ACF-FEC3FF43487E}" dt="2019-04-23T03:23:48.204" v="10462" actId="1076"/>
          <ac:spMkLst>
            <pc:docMk/>
            <pc:sldMk cId="115038282" sldId="295"/>
            <ac:spMk id="7" creationId="{F17E9A46-887E-4F82-8964-AFBE8472D870}"/>
          </ac:spMkLst>
        </pc:spChg>
        <pc:spChg chg="del">
          <ac:chgData name="Diogo Gonçalves Soares" userId="2c72a154214261b9" providerId="LiveId" clId="{587E4ACE-7E12-4080-9ACF-FEC3FF43487E}" dt="2019-04-23T03:11:11.909" v="10129" actId="478"/>
          <ac:spMkLst>
            <pc:docMk/>
            <pc:sldMk cId="115038282" sldId="295"/>
            <ac:spMk id="9" creationId="{33BD446C-A69F-4654-8DF1-6FDCA7471769}"/>
          </ac:spMkLst>
        </pc:spChg>
        <pc:spChg chg="add mod">
          <ac:chgData name="Diogo Gonçalves Soares" userId="2c72a154214261b9" providerId="LiveId" clId="{587E4ACE-7E12-4080-9ACF-FEC3FF43487E}" dt="2019-04-25T01:39:00.166" v="11090" actId="20577"/>
          <ac:spMkLst>
            <pc:docMk/>
            <pc:sldMk cId="115038282" sldId="295"/>
            <ac:spMk id="11" creationId="{4DB8C3A2-EF1B-4B76-BECA-0944DAEFF1CE}"/>
          </ac:spMkLst>
        </pc:spChg>
        <pc:spChg chg="add mod">
          <ac:chgData name="Diogo Gonçalves Soares" userId="2c72a154214261b9" providerId="LiveId" clId="{587E4ACE-7E12-4080-9ACF-FEC3FF43487E}" dt="2019-04-23T03:20:21.916" v="10414" actId="1076"/>
          <ac:spMkLst>
            <pc:docMk/>
            <pc:sldMk cId="115038282" sldId="295"/>
            <ac:spMk id="13" creationId="{778DDED4-95B9-47F0-A3A6-4CAC9FDE1769}"/>
          </ac:spMkLst>
        </pc:spChg>
        <pc:spChg chg="mod">
          <ac:chgData name="Diogo Gonçalves Soares" userId="2c72a154214261b9" providerId="LiveId" clId="{587E4ACE-7E12-4080-9ACF-FEC3FF43487E}" dt="2019-04-23T03:19:03.034" v="10380" actId="1076"/>
          <ac:spMkLst>
            <pc:docMk/>
            <pc:sldMk cId="115038282" sldId="295"/>
            <ac:spMk id="16" creationId="{F3ED0E07-9FCA-4E91-97D0-A8AB31871A1E}"/>
          </ac:spMkLst>
        </pc:spChg>
        <pc:spChg chg="add del mod">
          <ac:chgData name="Diogo Gonçalves Soares" userId="2c72a154214261b9" providerId="LiveId" clId="{587E4ACE-7E12-4080-9ACF-FEC3FF43487E}" dt="2019-04-23T03:22:48.193" v="10444" actId="478"/>
          <ac:spMkLst>
            <pc:docMk/>
            <pc:sldMk cId="115038282" sldId="295"/>
            <ac:spMk id="17" creationId="{4B51BA9C-D116-4C43-9AC1-B0BE3FBAD0EB}"/>
          </ac:spMkLst>
        </pc:spChg>
        <pc:spChg chg="add mod">
          <ac:chgData name="Diogo Gonçalves Soares" userId="2c72a154214261b9" providerId="LiveId" clId="{587E4ACE-7E12-4080-9ACF-FEC3FF43487E}" dt="2019-04-23T03:24:06.246" v="10498" actId="1076"/>
          <ac:spMkLst>
            <pc:docMk/>
            <pc:sldMk cId="115038282" sldId="295"/>
            <ac:spMk id="18" creationId="{16F19509-7066-4906-B0D0-524AF9E171CB}"/>
          </ac:spMkLst>
        </pc:spChg>
        <pc:spChg chg="del">
          <ac:chgData name="Diogo Gonçalves Soares" userId="2c72a154214261b9" providerId="LiveId" clId="{587E4ACE-7E12-4080-9ACF-FEC3FF43487E}" dt="2019-04-23T03:11:11.909" v="10129" actId="478"/>
          <ac:spMkLst>
            <pc:docMk/>
            <pc:sldMk cId="115038282" sldId="295"/>
            <ac:spMk id="22" creationId="{0DEB9BB5-2200-4AE2-8DDC-4038A830386A}"/>
          </ac:spMkLst>
        </pc:spChg>
        <pc:spChg chg="del">
          <ac:chgData name="Diogo Gonçalves Soares" userId="2c72a154214261b9" providerId="LiveId" clId="{587E4ACE-7E12-4080-9ACF-FEC3FF43487E}" dt="2019-04-23T03:11:11.909" v="10129" actId="478"/>
          <ac:spMkLst>
            <pc:docMk/>
            <pc:sldMk cId="115038282" sldId="295"/>
            <ac:spMk id="23" creationId="{7F773365-4BB3-43AE-ADC4-52C6B6ED04A0}"/>
          </ac:spMkLst>
        </pc:spChg>
      </pc:sldChg>
      <pc:sldChg chg="addSp delSp modSp add modTransition">
        <pc:chgData name="Diogo Gonçalves Soares" userId="2c72a154214261b9" providerId="LiveId" clId="{587E4ACE-7E12-4080-9ACF-FEC3FF43487E}" dt="2019-04-25T21:11:35.157" v="11246"/>
        <pc:sldMkLst>
          <pc:docMk/>
          <pc:sldMk cId="948911145" sldId="296"/>
        </pc:sldMkLst>
        <pc:spChg chg="add del">
          <ac:chgData name="Diogo Gonçalves Soares" userId="2c72a154214261b9" providerId="LiveId" clId="{587E4ACE-7E12-4080-9ACF-FEC3FF43487E}" dt="2019-04-24T00:50:13.431" v="10689" actId="478"/>
          <ac:spMkLst>
            <pc:docMk/>
            <pc:sldMk cId="948911145" sldId="296"/>
            <ac:spMk id="2" creationId="{F3A8DB7F-D097-47FA-B9A5-005078E44A9D}"/>
          </ac:spMkLst>
        </pc:spChg>
        <pc:spChg chg="add del">
          <ac:chgData name="Diogo Gonçalves Soares" userId="2c72a154214261b9" providerId="LiveId" clId="{587E4ACE-7E12-4080-9ACF-FEC3FF43487E}" dt="2019-04-23T17:19:21.682" v="10588"/>
          <ac:spMkLst>
            <pc:docMk/>
            <pc:sldMk cId="948911145" sldId="296"/>
            <ac:spMk id="3" creationId="{B30ECB37-2CAE-4E6D-9421-E77EF394A0B3}"/>
          </ac:spMkLst>
        </pc:spChg>
        <pc:spChg chg="add mod">
          <ac:chgData name="Diogo Gonçalves Soares" userId="2c72a154214261b9" providerId="LiveId" clId="{587E4ACE-7E12-4080-9ACF-FEC3FF43487E}" dt="2019-04-25T01:38:21.393" v="11081" actId="20577"/>
          <ac:spMkLst>
            <pc:docMk/>
            <pc:sldMk cId="948911145" sldId="296"/>
            <ac:spMk id="4" creationId="{70B4EF31-816D-4FC1-BB52-B4659932DFB1}"/>
          </ac:spMkLst>
        </pc:spChg>
        <pc:spChg chg="add mod">
          <ac:chgData name="Diogo Gonçalves Soares" userId="2c72a154214261b9" providerId="LiveId" clId="{587E4ACE-7E12-4080-9ACF-FEC3FF43487E}" dt="2019-04-23T17:31:02.602" v="10610" actId="1076"/>
          <ac:spMkLst>
            <pc:docMk/>
            <pc:sldMk cId="948911145" sldId="296"/>
            <ac:spMk id="5" creationId="{7E5B1331-D894-4A77-9826-D3ED9B83DD70}"/>
          </ac:spMkLst>
        </pc:spChg>
        <pc:spChg chg="add del mod">
          <ac:chgData name="Diogo Gonçalves Soares" userId="2c72a154214261b9" providerId="LiveId" clId="{587E4ACE-7E12-4080-9ACF-FEC3FF43487E}" dt="2019-04-23T17:53:24.007" v="10618" actId="478"/>
          <ac:spMkLst>
            <pc:docMk/>
            <pc:sldMk cId="948911145" sldId="296"/>
            <ac:spMk id="7" creationId="{D6FE78A4-1603-421A-A163-6A0882D18E65}"/>
          </ac:spMkLst>
        </pc:spChg>
        <pc:spChg chg="add del">
          <ac:chgData name="Diogo Gonçalves Soares" userId="2c72a154214261b9" providerId="LiveId" clId="{587E4ACE-7E12-4080-9ACF-FEC3FF43487E}" dt="2019-04-24T00:45:19.843" v="10675"/>
          <ac:spMkLst>
            <pc:docMk/>
            <pc:sldMk cId="948911145" sldId="296"/>
            <ac:spMk id="8" creationId="{50AB90B3-1F5A-4342-B26D-A3A8DAB611D2}"/>
          </ac:spMkLst>
        </pc:spChg>
        <pc:spChg chg="add del mod">
          <ac:chgData name="Diogo Gonçalves Soares" userId="2c72a154214261b9" providerId="LiveId" clId="{587E4ACE-7E12-4080-9ACF-FEC3FF43487E}" dt="2019-04-24T00:45:00.356" v="10671" actId="478"/>
          <ac:spMkLst>
            <pc:docMk/>
            <pc:sldMk cId="948911145" sldId="296"/>
            <ac:spMk id="9" creationId="{77434F89-AE41-44DC-9C0D-099698B6B7F6}"/>
          </ac:spMkLst>
        </pc:spChg>
        <pc:spChg chg="add mod">
          <ac:chgData name="Diogo Gonçalves Soares" userId="2c72a154214261b9" providerId="LiveId" clId="{587E4ACE-7E12-4080-9ACF-FEC3FF43487E}" dt="2019-04-24T00:45:19.389" v="10674" actId="571"/>
          <ac:spMkLst>
            <pc:docMk/>
            <pc:sldMk cId="948911145" sldId="296"/>
            <ac:spMk id="10" creationId="{C78194D6-0051-4F83-9249-CD7C7A7B3326}"/>
          </ac:spMkLst>
        </pc:spChg>
        <pc:spChg chg="add mod">
          <ac:chgData name="Diogo Gonçalves Soares" userId="2c72a154214261b9" providerId="LiveId" clId="{587E4ACE-7E12-4080-9ACF-FEC3FF43487E}" dt="2019-04-24T02:06:24.271" v="10967" actId="404"/>
          <ac:spMkLst>
            <pc:docMk/>
            <pc:sldMk cId="948911145" sldId="296"/>
            <ac:spMk id="11" creationId="{9653A586-E822-4C99-9F4A-57A0B450D568}"/>
          </ac:spMkLst>
        </pc:spChg>
        <pc:spChg chg="mod">
          <ac:chgData name="Diogo Gonçalves Soares" userId="2c72a154214261b9" providerId="LiveId" clId="{587E4ACE-7E12-4080-9ACF-FEC3FF43487E}" dt="2019-04-23T17:08:52.631" v="10525" actId="20577"/>
          <ac:spMkLst>
            <pc:docMk/>
            <pc:sldMk cId="948911145" sldId="296"/>
            <ac:spMk id="14" creationId="{DFFD6408-896B-445E-8DF7-B5DC06619F34}"/>
          </ac:spMkLst>
        </pc:spChg>
        <pc:spChg chg="mod">
          <ac:chgData name="Diogo Gonçalves Soares" userId="2c72a154214261b9" providerId="LiveId" clId="{587E4ACE-7E12-4080-9ACF-FEC3FF43487E}" dt="2019-04-23T17:14:17.896" v="10575" actId="20577"/>
          <ac:spMkLst>
            <pc:docMk/>
            <pc:sldMk cId="948911145" sldId="296"/>
            <ac:spMk id="26" creationId="{930E6655-9B8C-4342-8F35-EEAE42685F46}"/>
          </ac:spMkLst>
        </pc:spChg>
        <pc:picChg chg="add del">
          <ac:chgData name="Diogo Gonçalves Soares" userId="2c72a154214261b9" providerId="LiveId" clId="{587E4ACE-7E12-4080-9ACF-FEC3FF43487E}" dt="2019-04-23T17:19:03.346" v="10584"/>
          <ac:picMkLst>
            <pc:docMk/>
            <pc:sldMk cId="948911145" sldId="296"/>
            <ac:picMk id="2" creationId="{4E24F991-CA95-4528-9904-934F23721460}"/>
          </ac:picMkLst>
        </pc:picChg>
        <pc:picChg chg="add del">
          <ac:chgData name="Diogo Gonçalves Soares" userId="2c72a154214261b9" providerId="LiveId" clId="{587E4ACE-7E12-4080-9ACF-FEC3FF43487E}" dt="2019-04-23T17:19:14.372" v="10586"/>
          <ac:picMkLst>
            <pc:docMk/>
            <pc:sldMk cId="948911145" sldId="296"/>
            <ac:picMk id="6" creationId="{FFD15E83-1FCF-47A1-8379-0CFC1F7CA96B}"/>
          </ac:picMkLst>
        </pc:picChg>
      </pc:sldChg>
      <pc:sldChg chg="modSp add modTransition">
        <pc:chgData name="Diogo Gonçalves Soares" userId="2c72a154214261b9" providerId="LiveId" clId="{587E4ACE-7E12-4080-9ACF-FEC3FF43487E}" dt="2019-04-25T21:11:35.157" v="11246"/>
        <pc:sldMkLst>
          <pc:docMk/>
          <pc:sldMk cId="870311584" sldId="297"/>
        </pc:sldMkLst>
        <pc:spChg chg="mod">
          <ac:chgData name="Diogo Gonçalves Soares" userId="2c72a154214261b9" providerId="LiveId" clId="{587E4ACE-7E12-4080-9ACF-FEC3FF43487E}" dt="2019-04-25T01:42:43.512" v="11128" actId="20577"/>
          <ac:spMkLst>
            <pc:docMk/>
            <pc:sldMk cId="870311584" sldId="297"/>
            <ac:spMk id="12" creationId="{C503ACB5-0104-4DBA-A1AE-B8FA3464AAEB}"/>
          </ac:spMkLst>
        </pc:spChg>
        <pc:spChg chg="mod">
          <ac:chgData name="Diogo Gonçalves Soares" userId="2c72a154214261b9" providerId="LiveId" clId="{587E4ACE-7E12-4080-9ACF-FEC3FF43487E}" dt="2019-04-24T01:21:30.078" v="10731" actId="20577"/>
          <ac:spMkLst>
            <pc:docMk/>
            <pc:sldMk cId="870311584" sldId="297"/>
            <ac:spMk id="14" creationId="{DFFD6408-896B-445E-8DF7-B5DC06619F34}"/>
          </ac:spMkLst>
        </pc:spChg>
      </pc:sldChg>
      <pc:sldChg chg="addSp delSp modSp add ord modTransition">
        <pc:chgData name="Diogo Gonçalves Soares" userId="2c72a154214261b9" providerId="LiveId" clId="{587E4ACE-7E12-4080-9ACF-FEC3FF43487E}" dt="2019-04-25T21:11:35.157" v="11246"/>
        <pc:sldMkLst>
          <pc:docMk/>
          <pc:sldMk cId="12710801" sldId="298"/>
        </pc:sldMkLst>
        <pc:spChg chg="mod">
          <ac:chgData name="Diogo Gonçalves Soares" userId="2c72a154214261b9" providerId="LiveId" clId="{587E4ACE-7E12-4080-9ACF-FEC3FF43487E}" dt="2019-04-25T01:39:50.315" v="11100" actId="1076"/>
          <ac:spMkLst>
            <pc:docMk/>
            <pc:sldMk cId="12710801" sldId="298"/>
            <ac:spMk id="2" creationId="{231C35F7-9891-43AB-9B96-35602ADDCF74}"/>
          </ac:spMkLst>
        </pc:spChg>
        <pc:spChg chg="del">
          <ac:chgData name="Diogo Gonçalves Soares" userId="2c72a154214261b9" providerId="LiveId" clId="{587E4ACE-7E12-4080-9ACF-FEC3FF43487E}" dt="2019-04-24T02:51:47.852" v="11012" actId="478"/>
          <ac:spMkLst>
            <pc:docMk/>
            <pc:sldMk cId="12710801" sldId="298"/>
            <ac:spMk id="3" creationId="{797DD3C1-B3D8-46DE-B34C-C19CD19AF2F3}"/>
          </ac:spMkLst>
        </pc:spChg>
        <pc:spChg chg="add del mod">
          <ac:chgData name="Diogo Gonçalves Soares" userId="2c72a154214261b9" providerId="LiveId" clId="{587E4ACE-7E12-4080-9ACF-FEC3FF43487E}" dt="2019-04-25T01:29:35.840" v="11036" actId="478"/>
          <ac:spMkLst>
            <pc:docMk/>
            <pc:sldMk cId="12710801" sldId="298"/>
            <ac:spMk id="3" creationId="{D9982279-CB7C-4EA7-A8CB-BC0013A9D7CC}"/>
          </ac:spMkLst>
        </pc:spChg>
        <pc:spChg chg="del mod">
          <ac:chgData name="Diogo Gonçalves Soares" userId="2c72a154214261b9" providerId="LiveId" clId="{587E4ACE-7E12-4080-9ACF-FEC3FF43487E}" dt="2019-04-25T01:29:35.840" v="11036" actId="478"/>
          <ac:spMkLst>
            <pc:docMk/>
            <pc:sldMk cId="12710801" sldId="298"/>
            <ac:spMk id="4" creationId="{459266CA-8004-4903-BD71-8A7F6B451821}"/>
          </ac:spMkLst>
        </pc:spChg>
        <pc:spChg chg="add mod">
          <ac:chgData name="Diogo Gonçalves Soares" userId="2c72a154214261b9" providerId="LiveId" clId="{587E4ACE-7E12-4080-9ACF-FEC3FF43487E}" dt="2019-04-25T01:40:04.502" v="11101" actId="1076"/>
          <ac:spMkLst>
            <pc:docMk/>
            <pc:sldMk cId="12710801" sldId="298"/>
            <ac:spMk id="5" creationId="{BCC37847-D695-4841-88A1-9935106F82FA}"/>
          </ac:spMkLst>
        </pc:spChg>
        <pc:spChg chg="add mod">
          <ac:chgData name="Diogo Gonçalves Soares" userId="2c72a154214261b9" providerId="LiveId" clId="{587E4ACE-7E12-4080-9ACF-FEC3FF43487E}" dt="2019-04-25T01:40:04.502" v="11101" actId="1076"/>
          <ac:spMkLst>
            <pc:docMk/>
            <pc:sldMk cId="12710801" sldId="298"/>
            <ac:spMk id="6" creationId="{2F467678-9C16-4E65-8156-2A9B0BCCB143}"/>
          </ac:spMkLst>
        </pc:spChg>
        <pc:spChg chg="mod">
          <ac:chgData name="Diogo Gonçalves Soares" userId="2c72a154214261b9" providerId="LiveId" clId="{587E4ACE-7E12-4080-9ACF-FEC3FF43487E}" dt="2019-04-25T01:40:04.502" v="11101" actId="1076"/>
          <ac:spMkLst>
            <pc:docMk/>
            <pc:sldMk cId="12710801" sldId="298"/>
            <ac:spMk id="8" creationId="{95C34823-E383-4A73-8D2E-772A35F32E87}"/>
          </ac:spMkLst>
        </pc:spChg>
        <pc:spChg chg="mod">
          <ac:chgData name="Diogo Gonçalves Soares" userId="2c72a154214261b9" providerId="LiveId" clId="{587E4ACE-7E12-4080-9ACF-FEC3FF43487E}" dt="2019-04-25T01:39:43.685" v="11099" actId="1076"/>
          <ac:spMkLst>
            <pc:docMk/>
            <pc:sldMk cId="12710801" sldId="298"/>
            <ac:spMk id="12" creationId="{8FA353AA-B275-4150-9753-F926E4EA4AC4}"/>
          </ac:spMkLst>
        </pc:spChg>
        <pc:spChg chg="mod">
          <ac:chgData name="Diogo Gonçalves Soares" userId="2c72a154214261b9" providerId="LiveId" clId="{587E4ACE-7E12-4080-9ACF-FEC3FF43487E}" dt="2019-04-25T01:40:04.502" v="11101" actId="1076"/>
          <ac:spMkLst>
            <pc:docMk/>
            <pc:sldMk cId="12710801" sldId="298"/>
            <ac:spMk id="13" creationId="{5D92D8E4-E939-469C-A29A-0FDE6D318A98}"/>
          </ac:spMkLst>
        </pc:spChg>
        <pc:spChg chg="mod">
          <ac:chgData name="Diogo Gonçalves Soares" userId="2c72a154214261b9" providerId="LiveId" clId="{587E4ACE-7E12-4080-9ACF-FEC3FF43487E}" dt="2019-04-24T02:51:42.535" v="11011" actId="20577"/>
          <ac:spMkLst>
            <pc:docMk/>
            <pc:sldMk cId="12710801" sldId="298"/>
            <ac:spMk id="14" creationId="{DFFD6408-896B-445E-8DF7-B5DC06619F34}"/>
          </ac:spMkLst>
        </pc:spChg>
        <pc:spChg chg="del">
          <ac:chgData name="Diogo Gonçalves Soares" userId="2c72a154214261b9" providerId="LiveId" clId="{587E4ACE-7E12-4080-9ACF-FEC3FF43487E}" dt="2019-04-25T01:30:05.417" v="11046" actId="478"/>
          <ac:spMkLst>
            <pc:docMk/>
            <pc:sldMk cId="12710801" sldId="298"/>
            <ac:spMk id="15" creationId="{421DFCF2-7E90-45C5-A93A-FF98E2C891A2}"/>
          </ac:spMkLst>
        </pc:spChg>
        <pc:spChg chg="mod">
          <ac:chgData name="Diogo Gonçalves Soares" userId="2c72a154214261b9" providerId="LiveId" clId="{587E4ACE-7E12-4080-9ACF-FEC3FF43487E}" dt="2019-04-25T01:40:08.513" v="11102" actId="1076"/>
          <ac:spMkLst>
            <pc:docMk/>
            <pc:sldMk cId="12710801" sldId="298"/>
            <ac:spMk id="17" creationId="{16E63464-4694-4482-8AB5-556370985C41}"/>
          </ac:spMkLst>
        </pc:spChg>
        <pc:spChg chg="del">
          <ac:chgData name="Diogo Gonçalves Soares" userId="2c72a154214261b9" providerId="LiveId" clId="{587E4ACE-7E12-4080-9ACF-FEC3FF43487E}" dt="2019-04-24T02:51:47.852" v="11012" actId="478"/>
          <ac:spMkLst>
            <pc:docMk/>
            <pc:sldMk cId="12710801" sldId="298"/>
            <ac:spMk id="17" creationId="{889F071C-4E80-46E3-80E1-66D782A7428D}"/>
          </ac:spMkLst>
        </pc:spChg>
        <pc:spChg chg="mod">
          <ac:chgData name="Diogo Gonçalves Soares" userId="2c72a154214261b9" providerId="LiveId" clId="{587E4ACE-7E12-4080-9ACF-FEC3FF43487E}" dt="2019-04-25T01:40:13.176" v="11103" actId="1076"/>
          <ac:spMkLst>
            <pc:docMk/>
            <pc:sldMk cId="12710801" sldId="298"/>
            <ac:spMk id="18" creationId="{B925EFBC-9976-46C3-BA16-26C4274AB745}"/>
          </ac:spMkLst>
        </pc:spChg>
        <pc:spChg chg="del">
          <ac:chgData name="Diogo Gonçalves Soares" userId="2c72a154214261b9" providerId="LiveId" clId="{587E4ACE-7E12-4080-9ACF-FEC3FF43487E}" dt="2019-04-24T02:51:50.615" v="11013" actId="478"/>
          <ac:spMkLst>
            <pc:docMk/>
            <pc:sldMk cId="12710801" sldId="298"/>
            <ac:spMk id="23" creationId="{BE924BA0-12EC-4D5F-8E17-4C3C0E6FA7B1}"/>
          </ac:spMkLst>
        </pc:spChg>
        <pc:spChg chg="del">
          <ac:chgData name="Diogo Gonçalves Soares" userId="2c72a154214261b9" providerId="LiveId" clId="{587E4ACE-7E12-4080-9ACF-FEC3FF43487E}" dt="2019-04-24T02:51:47.852" v="11012" actId="478"/>
          <ac:spMkLst>
            <pc:docMk/>
            <pc:sldMk cId="12710801" sldId="298"/>
            <ac:spMk id="27" creationId="{5618ECCD-CB01-4894-9A73-D207A1ADE0AB}"/>
          </ac:spMkLst>
        </pc:spChg>
        <pc:spChg chg="del">
          <ac:chgData name="Diogo Gonçalves Soares" userId="2c72a154214261b9" providerId="LiveId" clId="{587E4ACE-7E12-4080-9ACF-FEC3FF43487E}" dt="2019-04-24T02:51:47.852" v="11012" actId="478"/>
          <ac:spMkLst>
            <pc:docMk/>
            <pc:sldMk cId="12710801" sldId="298"/>
            <ac:spMk id="29" creationId="{D669F345-B6C2-4489-89EC-933F1FC051CA}"/>
          </ac:spMkLst>
        </pc:spChg>
        <pc:spChg chg="del">
          <ac:chgData name="Diogo Gonçalves Soares" userId="2c72a154214261b9" providerId="LiveId" clId="{587E4ACE-7E12-4080-9ACF-FEC3FF43487E}" dt="2019-04-24T02:51:47.852" v="11012" actId="478"/>
          <ac:spMkLst>
            <pc:docMk/>
            <pc:sldMk cId="12710801" sldId="298"/>
            <ac:spMk id="38" creationId="{4D7F0150-5DAE-4522-A727-5FFBC9676B91}"/>
          </ac:spMkLst>
        </pc:spChg>
        <pc:grpChg chg="del">
          <ac:chgData name="Diogo Gonçalves Soares" userId="2c72a154214261b9" providerId="LiveId" clId="{587E4ACE-7E12-4080-9ACF-FEC3FF43487E}" dt="2019-04-24T02:51:47.852" v="11012" actId="478"/>
          <ac:grpSpMkLst>
            <pc:docMk/>
            <pc:sldMk cId="12710801" sldId="298"/>
            <ac:grpSpMk id="2" creationId="{3418ADA3-12FF-4BA9-8D0E-969130C11442}"/>
          </ac:grpSpMkLst>
        </pc:grpChg>
        <pc:cxnChg chg="del">
          <ac:chgData name="Diogo Gonçalves Soares" userId="2c72a154214261b9" providerId="LiveId" clId="{587E4ACE-7E12-4080-9ACF-FEC3FF43487E}" dt="2019-04-24T02:51:47.852" v="11012" actId="478"/>
          <ac:cxnSpMkLst>
            <pc:docMk/>
            <pc:sldMk cId="12710801" sldId="298"/>
            <ac:cxnSpMk id="9" creationId="{751CA51E-06D0-44AA-A73B-6316074E30DE}"/>
          </ac:cxnSpMkLst>
        </pc:cxnChg>
        <pc:cxnChg chg="del mod">
          <ac:chgData name="Diogo Gonçalves Soares" userId="2c72a154214261b9" providerId="LiveId" clId="{587E4ACE-7E12-4080-9ACF-FEC3FF43487E}" dt="2019-04-24T02:51:47.852" v="11012" actId="478"/>
          <ac:cxnSpMkLst>
            <pc:docMk/>
            <pc:sldMk cId="12710801" sldId="298"/>
            <ac:cxnSpMk id="30" creationId="{A5B7896E-BE01-4034-B3B1-CBA5A3BE596B}"/>
          </ac:cxnSpMkLst>
        </pc:cxnChg>
      </pc:sldChg>
      <pc:sldChg chg="addSp delSp modSp add modTransition">
        <pc:chgData name="Diogo Gonçalves Soares" userId="2c72a154214261b9" providerId="LiveId" clId="{587E4ACE-7E12-4080-9ACF-FEC3FF43487E}" dt="2019-05-13T18:23:22.969" v="12425"/>
        <pc:sldMkLst>
          <pc:docMk/>
          <pc:sldMk cId="2187571658" sldId="299"/>
        </pc:sldMkLst>
        <pc:spChg chg="add del">
          <ac:chgData name="Diogo Gonçalves Soares" userId="2c72a154214261b9" providerId="LiveId" clId="{587E4ACE-7E12-4080-9ACF-FEC3FF43487E}" dt="2019-04-25T21:25:24.014" v="11699"/>
          <ac:spMkLst>
            <pc:docMk/>
            <pc:sldMk cId="2187571658" sldId="299"/>
            <ac:spMk id="2" creationId="{7FF5353D-C871-4E16-B8DA-E090BAA96317}"/>
          </ac:spMkLst>
        </pc:spChg>
        <pc:spChg chg="mod">
          <ac:chgData name="Diogo Gonçalves Soares" userId="2c72a154214261b9" providerId="LiveId" clId="{587E4ACE-7E12-4080-9ACF-FEC3FF43487E}" dt="2019-04-25T21:29:54.890" v="11708" actId="1076"/>
          <ac:spMkLst>
            <pc:docMk/>
            <pc:sldMk cId="2187571658" sldId="299"/>
            <ac:spMk id="8" creationId="{B34C6F81-1023-4AC2-AB9C-607B7BF6EB31}"/>
          </ac:spMkLst>
        </pc:spChg>
        <pc:spChg chg="mod">
          <ac:chgData name="Diogo Gonçalves Soares" userId="2c72a154214261b9" providerId="LiveId" clId="{587E4ACE-7E12-4080-9ACF-FEC3FF43487E}" dt="2019-04-25T21:30:04.662" v="11711" actId="20577"/>
          <ac:spMkLst>
            <pc:docMk/>
            <pc:sldMk cId="2187571658" sldId="299"/>
            <ac:spMk id="9" creationId="{12434351-62AC-46FA-94DE-58EFFC8DB7FD}"/>
          </ac:spMkLst>
        </pc:spChg>
        <pc:spChg chg="mod">
          <ac:chgData name="Diogo Gonçalves Soares" userId="2c72a154214261b9" providerId="LiveId" clId="{587E4ACE-7E12-4080-9ACF-FEC3FF43487E}" dt="2019-04-25T21:29:57.968" v="11709" actId="1076"/>
          <ac:spMkLst>
            <pc:docMk/>
            <pc:sldMk cId="2187571658" sldId="299"/>
            <ac:spMk id="10" creationId="{E7C20544-8007-422B-80D4-9CD9DA68B9BC}"/>
          </ac:spMkLst>
        </pc:spChg>
        <pc:spChg chg="mod">
          <ac:chgData name="Diogo Gonçalves Soares" userId="2c72a154214261b9" providerId="LiveId" clId="{587E4ACE-7E12-4080-9ACF-FEC3FF43487E}" dt="2019-05-03T21:55:09.848" v="12210" actId="20577"/>
          <ac:spMkLst>
            <pc:docMk/>
            <pc:sldMk cId="2187571658" sldId="299"/>
            <ac:spMk id="11" creationId="{1367EED1-0A75-4AAC-A716-056AE038FF7D}"/>
          </ac:spMkLst>
        </pc:spChg>
        <pc:spChg chg="mod">
          <ac:chgData name="Diogo Gonçalves Soares" userId="2c72a154214261b9" providerId="LiveId" clId="{587E4ACE-7E12-4080-9ACF-FEC3FF43487E}" dt="2019-04-25T21:30:07.732" v="11713" actId="20577"/>
          <ac:spMkLst>
            <pc:docMk/>
            <pc:sldMk cId="2187571658" sldId="299"/>
            <ac:spMk id="12" creationId="{8FA353AA-B275-4150-9753-F926E4EA4AC4}"/>
          </ac:spMkLst>
        </pc:spChg>
        <pc:spChg chg="mod">
          <ac:chgData name="Diogo Gonçalves Soares" userId="2c72a154214261b9" providerId="LiveId" clId="{587E4ACE-7E12-4080-9ACF-FEC3FF43487E}" dt="2019-04-25T01:50:02.505" v="11163" actId="20577"/>
          <ac:spMkLst>
            <pc:docMk/>
            <pc:sldMk cId="2187571658" sldId="299"/>
            <ac:spMk id="26" creationId="{930E6655-9B8C-4342-8F35-EEAE42685F46}"/>
          </ac:spMkLst>
        </pc:spChg>
      </pc:sldChg>
      <pc:sldChg chg="add modTransition">
        <pc:chgData name="Diogo Gonçalves Soares" userId="2c72a154214261b9" providerId="LiveId" clId="{587E4ACE-7E12-4080-9ACF-FEC3FF43487E}" dt="2019-04-25T21:11:35.157" v="11246"/>
        <pc:sldMkLst>
          <pc:docMk/>
          <pc:sldMk cId="145845772" sldId="300"/>
        </pc:sldMkLst>
      </pc:sldChg>
      <pc:sldChg chg="modSp add modTransition">
        <pc:chgData name="Diogo Gonçalves Soares" userId="2c72a154214261b9" providerId="LiveId" clId="{587E4ACE-7E12-4080-9ACF-FEC3FF43487E}" dt="2019-05-13T17:54:22.877" v="12415" actId="20577"/>
        <pc:sldMkLst>
          <pc:docMk/>
          <pc:sldMk cId="953134010" sldId="302"/>
        </pc:sldMkLst>
        <pc:spChg chg="mod">
          <ac:chgData name="Diogo Gonçalves Soares" userId="2c72a154214261b9" providerId="LiveId" clId="{587E4ACE-7E12-4080-9ACF-FEC3FF43487E}" dt="2019-05-13T17:54:22.877" v="12415" actId="20577"/>
          <ac:spMkLst>
            <pc:docMk/>
            <pc:sldMk cId="953134010" sldId="302"/>
            <ac:spMk id="4" creationId="{74492B9C-D77A-40B9-96F7-90A29CAA43C2}"/>
          </ac:spMkLst>
        </pc:spChg>
      </pc:sldChg>
      <pc:sldChg chg="addSp delSp modSp add">
        <pc:chgData name="Diogo Gonçalves Soares" userId="2c72a154214261b9" providerId="LiveId" clId="{587E4ACE-7E12-4080-9ACF-FEC3FF43487E}" dt="2019-04-25T21:51:38.665" v="12066" actId="1440"/>
        <pc:sldMkLst>
          <pc:docMk/>
          <pc:sldMk cId="45222221" sldId="303"/>
        </pc:sldMkLst>
        <pc:spChg chg="del">
          <ac:chgData name="Diogo Gonçalves Soares" userId="2c72a154214261b9" providerId="LiveId" clId="{587E4ACE-7E12-4080-9ACF-FEC3FF43487E}" dt="2019-04-25T21:47:39.689" v="12055" actId="478"/>
          <ac:spMkLst>
            <pc:docMk/>
            <pc:sldMk cId="45222221" sldId="303"/>
            <ac:spMk id="5" creationId="{5C80A6A7-9D82-48CB-AB16-5A3CA0CBEB1C}"/>
          </ac:spMkLst>
        </pc:spChg>
        <pc:spChg chg="add mod">
          <ac:chgData name="Diogo Gonçalves Soares" userId="2c72a154214261b9" providerId="LiveId" clId="{587E4ACE-7E12-4080-9ACF-FEC3FF43487E}" dt="2019-04-25T21:47:52.875" v="12057" actId="1076"/>
          <ac:spMkLst>
            <pc:docMk/>
            <pc:sldMk cId="45222221" sldId="303"/>
            <ac:spMk id="6" creationId="{1047B20E-8127-4E2B-80B0-D773D6EAAE8C}"/>
          </ac:spMkLst>
        </pc:spChg>
        <pc:spChg chg="mod">
          <ac:chgData name="Diogo Gonçalves Soares" userId="2c72a154214261b9" providerId="LiveId" clId="{587E4ACE-7E12-4080-9ACF-FEC3FF43487E}" dt="2019-04-25T21:47:25.888" v="12052" actId="20577"/>
          <ac:spMkLst>
            <pc:docMk/>
            <pc:sldMk cId="45222221" sldId="303"/>
            <ac:spMk id="14" creationId="{DFFD6408-896B-445E-8DF7-B5DC06619F34}"/>
          </ac:spMkLst>
        </pc:spChg>
        <pc:spChg chg="del">
          <ac:chgData name="Diogo Gonçalves Soares" userId="2c72a154214261b9" providerId="LiveId" clId="{587E4ACE-7E12-4080-9ACF-FEC3FF43487E}" dt="2019-04-25T21:47:37.981" v="12053" actId="478"/>
          <ac:spMkLst>
            <pc:docMk/>
            <pc:sldMk cId="45222221" sldId="303"/>
            <ac:spMk id="26" creationId="{930E6655-9B8C-4342-8F35-EEAE42685F46}"/>
          </ac:spMkLst>
        </pc:spChg>
        <pc:picChg chg="del">
          <ac:chgData name="Diogo Gonçalves Soares" userId="2c72a154214261b9" providerId="LiveId" clId="{587E4ACE-7E12-4080-9ACF-FEC3FF43487E}" dt="2019-04-25T21:47:38.432" v="12054" actId="478"/>
          <ac:picMkLst>
            <pc:docMk/>
            <pc:sldMk cId="45222221" sldId="303"/>
            <ac:picMk id="3" creationId="{CB3011EA-7AC7-4AC0-923A-6716793F2B99}"/>
          </ac:picMkLst>
        </pc:picChg>
        <pc:picChg chg="add mod">
          <ac:chgData name="Diogo Gonçalves Soares" userId="2c72a154214261b9" providerId="LiveId" clId="{587E4ACE-7E12-4080-9ACF-FEC3FF43487E}" dt="2019-04-25T21:51:38.665" v="12066" actId="1440"/>
          <ac:picMkLst>
            <pc:docMk/>
            <pc:sldMk cId="45222221" sldId="303"/>
            <ac:picMk id="2050" creationId="{55FEDB8D-4322-4539-B744-58C90D556AEC}"/>
          </ac:picMkLst>
        </pc:picChg>
      </pc:sldChg>
      <pc:sldMasterChg chg="modSp">
        <pc:chgData name="Diogo Gonçalves Soares" userId="2c72a154214261b9" providerId="LiveId" clId="{587E4ACE-7E12-4080-9ACF-FEC3FF43487E}" dt="2019-04-21T01:04:20.636" v="2032" actId="1076"/>
        <pc:sldMasterMkLst>
          <pc:docMk/>
          <pc:sldMasterMk cId="1217364466" sldId="2147483684"/>
        </pc:sldMasterMkLst>
        <pc:picChg chg="mod">
          <ac:chgData name="Diogo Gonçalves Soares" userId="2c72a154214261b9" providerId="LiveId" clId="{587E4ACE-7E12-4080-9ACF-FEC3FF43487E}" dt="2019-04-21T01:04:20.636" v="2032" actId="1076"/>
          <ac:picMkLst>
            <pc:docMk/>
            <pc:sldMasterMk cId="1217364466" sldId="2147483684"/>
            <ac:picMk id="3" creationId="{3C0F4528-2A2A-49A6-82B5-66C3BE6BDAF8}"/>
          </ac:picMkLst>
        </pc:picChg>
        <pc:picChg chg="mod">
          <ac:chgData name="Diogo Gonçalves Soares" userId="2c72a154214261b9" providerId="LiveId" clId="{587E4ACE-7E12-4080-9ACF-FEC3FF43487E}" dt="2019-04-20T23:48:47.976" v="797" actId="14826"/>
          <ac:picMkLst>
            <pc:docMk/>
            <pc:sldMasterMk cId="1217364466" sldId="2147483684"/>
            <ac:picMk id="10" creationId="{E95F3B3A-2F23-49E6-861F-F6D94BC24028}"/>
          </ac:picMkLst>
        </pc:picChg>
      </pc:sldMasterChg>
    </pc:docChg>
  </pc:docChgLst>
  <pc:docChgLst>
    <pc:chgData name="Diogo Gonçalves Soares" userId="2c72a154214261b9" providerId="Windows Live" clId="Web-{D0FF31D9-59CC-46EA-82E2-90FFD9BBCAB7}"/>
    <pc:docChg chg="delSld modSld sldOrd">
      <pc:chgData name="Diogo Gonçalves Soares" userId="2c72a154214261b9" providerId="Windows Live" clId="Web-{D0FF31D9-59CC-46EA-82E2-90FFD9BBCAB7}" dt="2019-04-24T12:58:15.480" v="1019" actId="20577"/>
      <pc:docMkLst>
        <pc:docMk/>
      </pc:docMkLst>
      <pc:sldChg chg="ord">
        <pc:chgData name="Diogo Gonçalves Soares" userId="2c72a154214261b9" providerId="Windows Live" clId="Web-{D0FF31D9-59CC-46EA-82E2-90FFD9BBCAB7}" dt="2019-04-24T12:45:44.678" v="377"/>
        <pc:sldMkLst>
          <pc:docMk/>
          <pc:sldMk cId="3065688932" sldId="294"/>
        </pc:sldMkLst>
      </pc:sldChg>
      <pc:sldChg chg="addSp delSp modSp">
        <pc:chgData name="Diogo Gonçalves Soares" userId="2c72a154214261b9" providerId="Windows Live" clId="Web-{D0FF31D9-59CC-46EA-82E2-90FFD9BBCAB7}" dt="2019-04-24T12:44:45.646" v="371" actId="1076"/>
        <pc:sldMkLst>
          <pc:docMk/>
          <pc:sldMk cId="870311584" sldId="297"/>
        </pc:sldMkLst>
        <pc:spChg chg="mod">
          <ac:chgData name="Diogo Gonçalves Soares" userId="2c72a154214261b9" providerId="Windows Live" clId="Web-{D0FF31D9-59CC-46EA-82E2-90FFD9BBCAB7}" dt="2019-04-24T12:44:03.646" v="362" actId="1076"/>
          <ac:spMkLst>
            <pc:docMk/>
            <pc:sldMk cId="870311584" sldId="297"/>
            <ac:spMk id="3" creationId="{5FDC0F20-4261-4039-B4FA-E80D59658794}"/>
          </ac:spMkLst>
        </pc:spChg>
        <pc:spChg chg="mod">
          <ac:chgData name="Diogo Gonçalves Soares" userId="2c72a154214261b9" providerId="Windows Live" clId="Web-{D0FF31D9-59CC-46EA-82E2-90FFD9BBCAB7}" dt="2019-04-24T12:44:45.646" v="371" actId="1076"/>
          <ac:spMkLst>
            <pc:docMk/>
            <pc:sldMk cId="870311584" sldId="297"/>
            <ac:spMk id="4" creationId="{9C60B83B-7FE2-4B45-B424-78203F7FADD5}"/>
          </ac:spMkLst>
        </pc:spChg>
        <pc:spChg chg="add del mod">
          <ac:chgData name="Diogo Gonçalves Soares" userId="2c72a154214261b9" providerId="Windows Live" clId="Web-{D0FF31D9-59CC-46EA-82E2-90FFD9BBCAB7}" dt="2019-04-24T12:30:07.124" v="173"/>
          <ac:spMkLst>
            <pc:docMk/>
            <pc:sldMk cId="870311584" sldId="297"/>
            <ac:spMk id="7" creationId="{7FE33E7F-C944-48B3-BBF6-161F0E9661F5}"/>
          </ac:spMkLst>
        </pc:spChg>
        <pc:spChg chg="add mod">
          <ac:chgData name="Diogo Gonçalves Soares" userId="2c72a154214261b9" providerId="Windows Live" clId="Web-{D0FF31D9-59CC-46EA-82E2-90FFD9BBCAB7}" dt="2019-04-24T12:44:34.553" v="367" actId="1076"/>
          <ac:spMkLst>
            <pc:docMk/>
            <pc:sldMk cId="870311584" sldId="297"/>
            <ac:spMk id="8" creationId="{1DBBE117-E19F-4B65-A96F-65C64027D667}"/>
          </ac:spMkLst>
        </pc:spChg>
        <pc:spChg chg="add mod">
          <ac:chgData name="Diogo Gonçalves Soares" userId="2c72a154214261b9" providerId="Windows Live" clId="Web-{D0FF31D9-59CC-46EA-82E2-90FFD9BBCAB7}" dt="2019-04-24T12:44:40.678" v="370" actId="1076"/>
          <ac:spMkLst>
            <pc:docMk/>
            <pc:sldMk cId="870311584" sldId="297"/>
            <ac:spMk id="9" creationId="{EC2F19E7-C0C3-4054-8184-2A94E7A70B9C}"/>
          </ac:spMkLst>
        </pc:spChg>
        <pc:spChg chg="add del">
          <ac:chgData name="Diogo Gonçalves Soares" userId="2c72a154214261b9" providerId="Windows Live" clId="Web-{D0FF31D9-59CC-46EA-82E2-90FFD9BBCAB7}" dt="2019-04-24T12:29:45.734" v="101"/>
          <ac:spMkLst>
            <pc:docMk/>
            <pc:sldMk cId="870311584" sldId="297"/>
            <ac:spMk id="11" creationId="{27A92FC8-3A63-4DA5-99BD-8D419F7336F0}"/>
          </ac:spMkLst>
        </pc:spChg>
        <pc:spChg chg="add del mod">
          <ac:chgData name="Diogo Gonçalves Soares" userId="2c72a154214261b9" providerId="Windows Live" clId="Web-{D0FF31D9-59CC-46EA-82E2-90FFD9BBCAB7}" dt="2019-04-24T12:33:28.704" v="295"/>
          <ac:spMkLst>
            <pc:docMk/>
            <pc:sldMk cId="870311584" sldId="297"/>
            <ac:spMk id="23" creationId="{B2BF48B5-2E16-4359-BA57-4013CFBC895C}"/>
          </ac:spMkLst>
        </pc:spChg>
        <pc:grpChg chg="add del mod">
          <ac:chgData name="Diogo Gonçalves Soares" userId="2c72a154214261b9" providerId="Windows Live" clId="Web-{D0FF31D9-59CC-46EA-82E2-90FFD9BBCAB7}" dt="2019-04-24T12:29:36.062" v="98"/>
          <ac:grpSpMkLst>
            <pc:docMk/>
            <pc:sldMk cId="870311584" sldId="297"/>
            <ac:grpSpMk id="6" creationId="{AB39A718-C916-4349-9E84-ED0998A94FE1}"/>
          </ac:grpSpMkLst>
        </pc:grpChg>
        <pc:grpChg chg="add del mod">
          <ac:chgData name="Diogo Gonçalves Soares" userId="2c72a154214261b9" providerId="Windows Live" clId="Web-{D0FF31D9-59CC-46EA-82E2-90FFD9BBCAB7}" dt="2019-04-24T12:30:44" v="179"/>
          <ac:grpSpMkLst>
            <pc:docMk/>
            <pc:sldMk cId="870311584" sldId="297"/>
            <ac:grpSpMk id="19" creationId="{153D286E-1412-4705-A036-9B7ED6DAA7AA}"/>
          </ac:grpSpMkLst>
        </pc:grpChg>
        <pc:picChg chg="add del mod">
          <ac:chgData name="Diogo Gonçalves Soares" userId="2c72a154214261b9" providerId="Windows Live" clId="Web-{D0FF31D9-59CC-46EA-82E2-90FFD9BBCAB7}" dt="2019-04-24T12:30:08.484" v="174"/>
          <ac:picMkLst>
            <pc:docMk/>
            <pc:sldMk cId="870311584" sldId="297"/>
            <ac:picMk id="5" creationId="{8AB4109D-E336-435A-86C4-2999ABD4B7ED}"/>
          </ac:picMkLst>
        </pc:picChg>
        <pc:picChg chg="add del mod">
          <ac:chgData name="Diogo Gonçalves Soares" userId="2c72a154214261b9" providerId="Windows Live" clId="Web-{D0FF31D9-59CC-46EA-82E2-90FFD9BBCAB7}" dt="2019-04-24T12:43:34.615" v="351"/>
          <ac:picMkLst>
            <pc:docMk/>
            <pc:sldMk cId="870311584" sldId="297"/>
            <ac:picMk id="17" creationId="{1F1FDAC0-950A-449F-BA7E-4E12899D8055}"/>
          </ac:picMkLst>
        </pc:picChg>
        <pc:picChg chg="add del mod">
          <ac:chgData name="Diogo Gonçalves Soares" userId="2c72a154214261b9" providerId="Windows Live" clId="Web-{D0FF31D9-59CC-46EA-82E2-90FFD9BBCAB7}" dt="2019-04-24T12:37:58.065" v="325"/>
          <ac:picMkLst>
            <pc:docMk/>
            <pc:sldMk cId="870311584" sldId="297"/>
            <ac:picMk id="24" creationId="{84719A6F-52D6-49A9-814E-ABABF1A8007C}"/>
          </ac:picMkLst>
        </pc:picChg>
        <pc:picChg chg="add del mod">
          <ac:chgData name="Diogo Gonçalves Soares" userId="2c72a154214261b9" providerId="Windows Live" clId="Web-{D0FF31D9-59CC-46EA-82E2-90FFD9BBCAB7}" dt="2019-04-24T12:34:56.580" v="315"/>
          <ac:picMkLst>
            <pc:docMk/>
            <pc:sldMk cId="870311584" sldId="297"/>
            <ac:picMk id="27" creationId="{6141C23B-0629-4103-B806-EA037F3A9133}"/>
          </ac:picMkLst>
        </pc:picChg>
        <pc:picChg chg="add del mod">
          <ac:chgData name="Diogo Gonçalves Soares" userId="2c72a154214261b9" providerId="Windows Live" clId="Web-{D0FF31D9-59CC-46EA-82E2-90FFD9BBCAB7}" dt="2019-04-24T12:38:05.237" v="328"/>
          <ac:picMkLst>
            <pc:docMk/>
            <pc:sldMk cId="870311584" sldId="297"/>
            <ac:picMk id="29" creationId="{EAEB1E9D-71A4-49C1-AB5F-80B8E5A532D5}"/>
          </ac:picMkLst>
        </pc:picChg>
        <pc:picChg chg="add mod">
          <ac:chgData name="Diogo Gonçalves Soares" userId="2c72a154214261b9" providerId="Windows Live" clId="Web-{D0FF31D9-59CC-46EA-82E2-90FFD9BBCAB7}" dt="2019-04-24T12:44:16.115" v="364" actId="1076"/>
          <ac:picMkLst>
            <pc:docMk/>
            <pc:sldMk cId="870311584" sldId="297"/>
            <ac:picMk id="31" creationId="{D194236F-12A8-41C3-BA39-2B6D88B175A4}"/>
          </ac:picMkLst>
        </pc:picChg>
        <pc:picChg chg="add del mod">
          <ac:chgData name="Diogo Gonçalves Soares" userId="2c72a154214261b9" providerId="Windows Live" clId="Web-{D0FF31D9-59CC-46EA-82E2-90FFD9BBCAB7}" dt="2019-04-24T12:39:13.207" v="336"/>
          <ac:picMkLst>
            <pc:docMk/>
            <pc:sldMk cId="870311584" sldId="297"/>
            <ac:picMk id="32" creationId="{E057D0FC-A1F5-47BC-862A-127558EF52C8}"/>
          </ac:picMkLst>
        </pc:picChg>
        <pc:picChg chg="add mod">
          <ac:chgData name="Diogo Gonçalves Soares" userId="2c72a154214261b9" providerId="Windows Live" clId="Web-{D0FF31D9-59CC-46EA-82E2-90FFD9BBCAB7}" dt="2019-04-24T12:44:34.615" v="369" actId="1076"/>
          <ac:picMkLst>
            <pc:docMk/>
            <pc:sldMk cId="870311584" sldId="297"/>
            <ac:picMk id="33" creationId="{C2B0DD5E-CB7E-47BE-A660-C6745EB76D92}"/>
          </ac:picMkLst>
        </pc:picChg>
      </pc:sldChg>
    </pc:docChg>
  </pc:docChgLst>
  <pc:docChgLst>
    <pc:chgData name="Diogo Gonçalves Soares" userId="2c72a154214261b9" providerId="Windows Live" clId="Web-{98E798CB-9355-4DE2-BE0D-0BE80CD918DF}"/>
    <pc:docChg chg="modSld">
      <pc:chgData name="Diogo Gonçalves Soares" userId="2c72a154214261b9" providerId="Windows Live" clId="Web-{98E798CB-9355-4DE2-BE0D-0BE80CD918DF}" dt="2019-05-08T18:39:05.914" v="1" actId="1076"/>
      <pc:docMkLst>
        <pc:docMk/>
      </pc:docMkLst>
      <pc:sldChg chg="modSp">
        <pc:chgData name="Diogo Gonçalves Soares" userId="2c72a154214261b9" providerId="Windows Live" clId="Web-{98E798CB-9355-4DE2-BE0D-0BE80CD918DF}" dt="2019-05-08T18:39:05.914" v="1" actId="1076"/>
        <pc:sldMkLst>
          <pc:docMk/>
          <pc:sldMk cId="1799105004" sldId="287"/>
        </pc:sldMkLst>
        <pc:grpChg chg="mod">
          <ac:chgData name="Diogo Gonçalves Soares" userId="2c72a154214261b9" providerId="Windows Live" clId="Web-{98E798CB-9355-4DE2-BE0D-0BE80CD918DF}" dt="2019-05-08T18:39:04.727" v="0" actId="1076"/>
          <ac:grpSpMkLst>
            <pc:docMk/>
            <pc:sldMk cId="1799105004" sldId="287"/>
            <ac:grpSpMk id="188" creationId="{F184FE51-0FB1-441D-B48D-60BF83DA69DD}"/>
          </ac:grpSpMkLst>
        </pc:grpChg>
        <pc:picChg chg="mod">
          <ac:chgData name="Diogo Gonçalves Soares" userId="2c72a154214261b9" providerId="Windows Live" clId="Web-{98E798CB-9355-4DE2-BE0D-0BE80CD918DF}" dt="2019-05-08T18:39:05.914" v="1" actId="1076"/>
          <ac:picMkLst>
            <pc:docMk/>
            <pc:sldMk cId="1799105004" sldId="287"/>
            <ac:picMk id="187" creationId="{9E360674-5B2C-4919-AA5D-6444BB0FB9E0}"/>
          </ac:picMkLst>
        </pc:picChg>
      </pc:sldChg>
    </pc:docChg>
  </pc:docChgLst>
  <pc:docChgLst>
    <pc:chgData name="Diogo Gonçalves Soares" userId="2c72a154214261b9" providerId="Windows Live" clId="Web-{CDE5F5FD-A88B-47C2-91E5-D741ACAA026B}"/>
    <pc:docChg chg="modSld sldOrd">
      <pc:chgData name="Diogo Gonçalves Soares" userId="2c72a154214261b9" providerId="Windows Live" clId="Web-{CDE5F5FD-A88B-47C2-91E5-D741ACAA026B}" dt="2019-04-24T11:13:54.142" v="90" actId="1076"/>
      <pc:docMkLst>
        <pc:docMk/>
      </pc:docMkLst>
      <pc:sldChg chg="modSp">
        <pc:chgData name="Diogo Gonçalves Soares" userId="2c72a154214261b9" providerId="Windows Live" clId="Web-{CDE5F5FD-A88B-47C2-91E5-D741ACAA026B}" dt="2019-04-24T11:04:51.422" v="11" actId="20577"/>
        <pc:sldMkLst>
          <pc:docMk/>
          <pc:sldMk cId="1667176504" sldId="257"/>
        </pc:sldMkLst>
        <pc:spChg chg="mod">
          <ac:chgData name="Diogo Gonçalves Soares" userId="2c72a154214261b9" providerId="Windows Live" clId="Web-{CDE5F5FD-A88B-47C2-91E5-D741ACAA026B}" dt="2019-04-24T11:04:51.422" v="11" actId="20577"/>
          <ac:spMkLst>
            <pc:docMk/>
            <pc:sldMk cId="1667176504" sldId="257"/>
            <ac:spMk id="3" creationId="{F7D4503B-AE04-46E3-A571-07575BF8EECF}"/>
          </ac:spMkLst>
        </pc:spChg>
      </pc:sldChg>
      <pc:sldChg chg="addSp delSp modSp ord">
        <pc:chgData name="Diogo Gonçalves Soares" userId="2c72a154214261b9" providerId="Windows Live" clId="Web-{CDE5F5FD-A88B-47C2-91E5-D741ACAA026B}" dt="2019-04-24T11:13:54.142" v="90" actId="1076"/>
        <pc:sldMkLst>
          <pc:docMk/>
          <pc:sldMk cId="12710801" sldId="298"/>
        </pc:sldMkLst>
        <pc:spChg chg="add mod">
          <ac:chgData name="Diogo Gonçalves Soares" userId="2c72a154214261b9" providerId="Windows Live" clId="Web-{CDE5F5FD-A88B-47C2-91E5-D741ACAA026B}" dt="2019-04-24T11:13:54.142" v="90" actId="1076"/>
          <ac:spMkLst>
            <pc:docMk/>
            <pc:sldMk cId="12710801" sldId="298"/>
            <ac:spMk id="2" creationId="{231C35F7-9891-43AB-9B96-35602ADDCF74}"/>
          </ac:spMkLst>
        </pc:spChg>
        <pc:spChg chg="add del mod">
          <ac:chgData name="Diogo Gonçalves Soares" userId="2c72a154214261b9" providerId="Windows Live" clId="Web-{CDE5F5FD-A88B-47C2-91E5-D741ACAA026B}" dt="2019-04-24T11:12:40.579" v="46"/>
          <ac:spMkLst>
            <pc:docMk/>
            <pc:sldMk cId="12710801" sldId="298"/>
            <ac:spMk id="5" creationId="{5540FA1A-705C-4999-BBBD-6AA9510A1B13}"/>
          </ac:spMkLst>
        </pc:spChg>
        <pc:spChg chg="mod">
          <ac:chgData name="Diogo Gonçalves Soares" userId="2c72a154214261b9" providerId="Windows Live" clId="Web-{CDE5F5FD-A88B-47C2-91E5-D741ACAA026B}" dt="2019-04-24T11:13:45.032" v="87" actId="20577"/>
          <ac:spMkLst>
            <pc:docMk/>
            <pc:sldMk cId="12710801" sldId="298"/>
            <ac:spMk id="12" creationId="{8FA353AA-B275-4150-9753-F926E4EA4AC4}"/>
          </ac:spMkLst>
        </pc:spChg>
        <pc:spChg chg="mod">
          <ac:chgData name="Diogo Gonçalves Soares" userId="2c72a154214261b9" providerId="Windows Live" clId="Web-{CDE5F5FD-A88B-47C2-91E5-D741ACAA026B}" dt="2019-04-24T11:13:32.673" v="80" actId="20577"/>
          <ac:spMkLst>
            <pc:docMk/>
            <pc:sldMk cId="12710801" sldId="298"/>
            <ac:spMk id="26" creationId="{930E6655-9B8C-4342-8F35-EEAE42685F46}"/>
          </ac:spMkLst>
        </pc:spChg>
      </pc:sldChg>
    </pc:docChg>
  </pc:docChgLst>
  <pc:docChgLst>
    <pc:chgData name="Diogo Gonçalves Soares" userId="2c72a154214261b9" providerId="Windows Live" clId="Web-{73ACB04C-8368-4142-BC46-2884B3855E8B}"/>
    <pc:docChg chg="addSld delSld modSld sldOrd">
      <pc:chgData name="Diogo Gonçalves Soares" userId="2c72a154214261b9" providerId="Windows Live" clId="Web-{73ACB04C-8368-4142-BC46-2884B3855E8B}" dt="2019-04-24T12:13:48.049" v="639" actId="1076"/>
      <pc:docMkLst>
        <pc:docMk/>
      </pc:docMkLst>
      <pc:sldChg chg="modSp ord">
        <pc:chgData name="Diogo Gonçalves Soares" userId="2c72a154214261b9" providerId="Windows Live" clId="Web-{73ACB04C-8368-4142-BC46-2884B3855E8B}" dt="2019-04-24T11:57:36.050" v="487" actId="20577"/>
        <pc:sldMkLst>
          <pc:docMk/>
          <pc:sldMk cId="1695270075" sldId="273"/>
        </pc:sldMkLst>
        <pc:spChg chg="mod">
          <ac:chgData name="Diogo Gonçalves Soares" userId="2c72a154214261b9" providerId="Windows Live" clId="Web-{73ACB04C-8368-4142-BC46-2884B3855E8B}" dt="2019-04-24T11:57:36.050" v="487" actId="20577"/>
          <ac:spMkLst>
            <pc:docMk/>
            <pc:sldMk cId="1695270075" sldId="273"/>
            <ac:spMk id="9" creationId="{12434351-62AC-46FA-94DE-58EFFC8DB7FD}"/>
          </ac:spMkLst>
        </pc:spChg>
        <pc:spChg chg="mod">
          <ac:chgData name="Diogo Gonçalves Soares" userId="2c72a154214261b9" providerId="Windows Live" clId="Web-{73ACB04C-8368-4142-BC46-2884B3855E8B}" dt="2019-04-24T11:56:52.649" v="477" actId="1076"/>
          <ac:spMkLst>
            <pc:docMk/>
            <pc:sldMk cId="1695270075" sldId="273"/>
            <ac:spMk id="10" creationId="{E7C20544-8007-422B-80D4-9CD9DA68B9BC}"/>
          </ac:spMkLst>
        </pc:spChg>
        <pc:spChg chg="mod">
          <ac:chgData name="Diogo Gonçalves Soares" userId="2c72a154214261b9" providerId="Windows Live" clId="Web-{73ACB04C-8368-4142-BC46-2884B3855E8B}" dt="2019-04-24T11:56:56.181" v="478" actId="1076"/>
          <ac:spMkLst>
            <pc:docMk/>
            <pc:sldMk cId="1695270075" sldId="273"/>
            <ac:spMk id="11" creationId="{1367EED1-0A75-4AAC-A716-056AE038FF7D}"/>
          </ac:spMkLst>
        </pc:spChg>
      </pc:sldChg>
      <pc:sldChg chg="addSp modSp">
        <pc:chgData name="Diogo Gonçalves Soares" userId="2c72a154214261b9" providerId="Windows Live" clId="Web-{73ACB04C-8368-4142-BC46-2884B3855E8B}" dt="2019-04-24T12:13:48.049" v="639" actId="1076"/>
        <pc:sldMkLst>
          <pc:docMk/>
          <pc:sldMk cId="870311584" sldId="297"/>
        </pc:sldMkLst>
        <pc:spChg chg="add mod">
          <ac:chgData name="Diogo Gonçalves Soares" userId="2c72a154214261b9" providerId="Windows Live" clId="Web-{73ACB04C-8368-4142-BC46-2884B3855E8B}" dt="2019-04-24T12:05:53.390" v="631" actId="1076"/>
          <ac:spMkLst>
            <pc:docMk/>
            <pc:sldMk cId="870311584" sldId="297"/>
            <ac:spMk id="2" creationId="{98F7A20C-D667-4479-A8A5-CC8B649E7644}"/>
          </ac:spMkLst>
        </pc:spChg>
        <pc:spChg chg="add mod">
          <ac:chgData name="Diogo Gonçalves Soares" userId="2c72a154214261b9" providerId="Windows Live" clId="Web-{73ACB04C-8368-4142-BC46-2884B3855E8B}" dt="2019-04-24T12:13:17.127" v="634" actId="1076"/>
          <ac:spMkLst>
            <pc:docMk/>
            <pc:sldMk cId="870311584" sldId="297"/>
            <ac:spMk id="3" creationId="{5FDC0F20-4261-4039-B4FA-E80D59658794}"/>
          </ac:spMkLst>
        </pc:spChg>
        <pc:spChg chg="add mod">
          <ac:chgData name="Diogo Gonçalves Soares" userId="2c72a154214261b9" providerId="Windows Live" clId="Web-{73ACB04C-8368-4142-BC46-2884B3855E8B}" dt="2019-04-24T12:13:48.049" v="639" actId="1076"/>
          <ac:spMkLst>
            <pc:docMk/>
            <pc:sldMk cId="870311584" sldId="297"/>
            <ac:spMk id="4" creationId="{9C60B83B-7FE2-4B45-B424-78203F7FADD5}"/>
          </ac:spMkLst>
        </pc:spChg>
        <pc:spChg chg="mod">
          <ac:chgData name="Diogo Gonçalves Soares" userId="2c72a154214261b9" providerId="Windows Live" clId="Web-{73ACB04C-8368-4142-BC46-2884B3855E8B}" dt="2019-04-24T12:05:03.562" v="584" actId="20577"/>
          <ac:spMkLst>
            <pc:docMk/>
            <pc:sldMk cId="870311584" sldId="297"/>
            <ac:spMk id="12" creationId="{C503ACB5-0104-4DBA-A1AE-B8FA3464AAEB}"/>
          </ac:spMkLst>
        </pc:spChg>
        <pc:spChg chg="mod">
          <ac:chgData name="Diogo Gonçalves Soares" userId="2c72a154214261b9" providerId="Windows Live" clId="Web-{73ACB04C-8368-4142-BC46-2884B3855E8B}" dt="2019-04-24T12:00:49.970" v="577" actId="20577"/>
          <ac:spMkLst>
            <pc:docMk/>
            <pc:sldMk cId="870311584" sldId="297"/>
            <ac:spMk id="26" creationId="{930E6655-9B8C-4342-8F35-EEAE42685F46}"/>
          </ac:spMkLst>
        </pc:spChg>
      </pc:sldChg>
      <pc:sldChg chg="addSp delSp modSp">
        <pc:chgData name="Diogo Gonçalves Soares" userId="2c72a154214261b9" providerId="Windows Live" clId="Web-{73ACB04C-8368-4142-BC46-2884B3855E8B}" dt="2019-04-24T11:51:37.633" v="361"/>
        <pc:sldMkLst>
          <pc:docMk/>
          <pc:sldMk cId="12710801" sldId="298"/>
        </pc:sldMkLst>
        <pc:spChg chg="mod">
          <ac:chgData name="Diogo Gonçalves Soares" userId="2c72a154214261b9" providerId="Windows Live" clId="Web-{73ACB04C-8368-4142-BC46-2884B3855E8B}" dt="2019-04-24T11:20:31.206" v="87" actId="1076"/>
          <ac:spMkLst>
            <pc:docMk/>
            <pc:sldMk cId="12710801" sldId="298"/>
            <ac:spMk id="2" creationId="{231C35F7-9891-43AB-9B96-35602ADDCF74}"/>
          </ac:spMkLst>
        </pc:spChg>
        <pc:spChg chg="add del mod">
          <ac:chgData name="Diogo Gonçalves Soares" userId="2c72a154214261b9" providerId="Windows Live" clId="Web-{73ACB04C-8368-4142-BC46-2884B3855E8B}" dt="2019-04-24T11:26:16.379" v="220"/>
          <ac:spMkLst>
            <pc:docMk/>
            <pc:sldMk cId="12710801" sldId="298"/>
            <ac:spMk id="3" creationId="{F5D5A8BD-3B3C-4CCB-BC25-007730C1E1EE}"/>
          </ac:spMkLst>
        </pc:spChg>
        <pc:spChg chg="add mod">
          <ac:chgData name="Diogo Gonçalves Soares" userId="2c72a154214261b9" providerId="Windows Live" clId="Web-{73ACB04C-8368-4142-BC46-2884B3855E8B}" dt="2019-04-24T11:35:35.209" v="293" actId="1076"/>
          <ac:spMkLst>
            <pc:docMk/>
            <pc:sldMk cId="12710801" sldId="298"/>
            <ac:spMk id="4" creationId="{459266CA-8004-4903-BD71-8A7F6B451821}"/>
          </ac:spMkLst>
        </pc:spChg>
        <pc:spChg chg="add del mod">
          <ac:chgData name="Diogo Gonçalves Soares" userId="2c72a154214261b9" providerId="Windows Live" clId="Web-{73ACB04C-8368-4142-BC46-2884B3855E8B}" dt="2019-04-24T11:35:35.209" v="294" actId="1076"/>
          <ac:spMkLst>
            <pc:docMk/>
            <pc:sldMk cId="12710801" sldId="298"/>
            <ac:spMk id="8" creationId="{95C34823-E383-4A73-8D2E-772A35F32E87}"/>
          </ac:spMkLst>
        </pc:spChg>
        <pc:spChg chg="add mod">
          <ac:chgData name="Diogo Gonçalves Soares" userId="2c72a154214261b9" providerId="Windows Live" clId="Web-{73ACB04C-8368-4142-BC46-2884B3855E8B}" dt="2019-04-24T11:35:35.209" v="292" actId="1076"/>
          <ac:spMkLst>
            <pc:docMk/>
            <pc:sldMk cId="12710801" sldId="298"/>
            <ac:spMk id="13" creationId="{5D92D8E4-E939-469C-A29A-0FDE6D318A98}"/>
          </ac:spMkLst>
        </pc:spChg>
        <pc:spChg chg="add mod">
          <ac:chgData name="Diogo Gonçalves Soares" userId="2c72a154214261b9" providerId="Windows Live" clId="Web-{73ACB04C-8368-4142-BC46-2884B3855E8B}" dt="2019-04-24T11:36:35.599" v="323" actId="20577"/>
          <ac:spMkLst>
            <pc:docMk/>
            <pc:sldMk cId="12710801" sldId="298"/>
            <ac:spMk id="15" creationId="{421DFCF2-7E90-45C5-A93A-FF98E2C891A2}"/>
          </ac:spMkLst>
        </pc:spChg>
        <pc:spChg chg="add del mod">
          <ac:chgData name="Diogo Gonçalves Soares" userId="2c72a154214261b9" providerId="Windows Live" clId="Web-{73ACB04C-8368-4142-BC46-2884B3855E8B}" dt="2019-04-24T11:31:35.177" v="235"/>
          <ac:spMkLst>
            <pc:docMk/>
            <pc:sldMk cId="12710801" sldId="298"/>
            <ac:spMk id="16" creationId="{4F35C642-775A-49BC-9AD3-B3226B27CF54}"/>
          </ac:spMkLst>
        </pc:spChg>
        <pc:spChg chg="add mod">
          <ac:chgData name="Diogo Gonçalves Soares" userId="2c72a154214261b9" providerId="Windows Live" clId="Web-{73ACB04C-8368-4142-BC46-2884B3855E8B}" dt="2019-04-24T11:37:24.678" v="335" actId="1076"/>
          <ac:spMkLst>
            <pc:docMk/>
            <pc:sldMk cId="12710801" sldId="298"/>
            <ac:spMk id="17" creationId="{16E63464-4694-4482-8AB5-556370985C41}"/>
          </ac:spMkLst>
        </pc:spChg>
        <pc:spChg chg="add mod ord">
          <ac:chgData name="Diogo Gonçalves Soares" userId="2c72a154214261b9" providerId="Windows Live" clId="Web-{73ACB04C-8368-4142-BC46-2884B3855E8B}" dt="2019-04-24T11:51:26.258" v="358"/>
          <ac:spMkLst>
            <pc:docMk/>
            <pc:sldMk cId="12710801" sldId="298"/>
            <ac:spMk id="18" creationId="{B925EFBC-9976-46C3-BA16-26C4274AB745}"/>
          </ac:spMkLst>
        </pc:spChg>
        <pc:grpChg chg="add del mod">
          <ac:chgData name="Diogo Gonçalves Soares" userId="2c72a154214261b9" providerId="Windows Live" clId="Web-{73ACB04C-8368-4142-BC46-2884B3855E8B}" dt="2019-04-24T11:51:37.633" v="361"/>
          <ac:grpSpMkLst>
            <pc:docMk/>
            <pc:sldMk cId="12710801" sldId="298"/>
            <ac:grpSpMk id="20" creationId="{D97A3AE0-403A-4910-AA5A-B7756234F9CB}"/>
          </ac:grpSpMkLst>
        </pc:grpChg>
        <pc:graphicFrameChg chg="add del mod modGraphic">
          <ac:chgData name="Diogo Gonçalves Soares" userId="2c72a154214261b9" providerId="Windows Live" clId="Web-{73ACB04C-8368-4142-BC46-2884B3855E8B}" dt="2019-04-24T11:32:07.177" v="255"/>
          <ac:graphicFrameMkLst>
            <pc:docMk/>
            <pc:sldMk cId="12710801" sldId="298"/>
            <ac:graphicFrameMk id="7" creationId="{755DB380-BD06-4B90-BF63-12EFE3D6B610}"/>
          </ac:graphicFrameMkLst>
        </pc:graphicFrameChg>
        <pc:picChg chg="add del mod ord">
          <ac:chgData name="Diogo Gonçalves Soares" userId="2c72a154214261b9" providerId="Windows Live" clId="Web-{73ACB04C-8368-4142-BC46-2884B3855E8B}" dt="2019-04-24T11:51:35.727" v="360"/>
          <ac:picMkLst>
            <pc:docMk/>
            <pc:sldMk cId="12710801" sldId="298"/>
            <ac:picMk id="11" creationId="{CF951272-9B6A-4A82-BD09-E4C27FFB8138}"/>
          </ac:picMkLst>
        </pc:picChg>
      </pc:sldChg>
    </pc:docChg>
  </pc:docChgLst>
  <pc:docChgLst>
    <pc:chgData name="Diogo Gonçalves Soares" userId="2c72a154214261b9" providerId="Windows Live" clId="Web-{6975601F-4636-4E11-842D-151D6B8C0DE0}"/>
    <pc:docChg chg="modSld">
      <pc:chgData name="Diogo Gonçalves Soares" userId="2c72a154214261b9" providerId="Windows Live" clId="Web-{6975601F-4636-4E11-842D-151D6B8C0DE0}" dt="2019-04-25T11:27:36.588" v="258" actId="20577"/>
      <pc:docMkLst>
        <pc:docMk/>
      </pc:docMkLst>
      <pc:sldChg chg="addSp delSp modSp">
        <pc:chgData name="Diogo Gonçalves Soares" userId="2c72a154214261b9" providerId="Windows Live" clId="Web-{6975601F-4636-4E11-842D-151D6B8C0DE0}" dt="2019-04-25T11:24:42.681" v="108" actId="1076"/>
        <pc:sldMkLst>
          <pc:docMk/>
          <pc:sldMk cId="2244319757" sldId="272"/>
        </pc:sldMkLst>
        <pc:spChg chg="add mod">
          <ac:chgData name="Diogo Gonçalves Soares" userId="2c72a154214261b9" providerId="Windows Live" clId="Web-{6975601F-4636-4E11-842D-151D6B8C0DE0}" dt="2019-04-25T11:17:43.383" v="23" actId="20577"/>
          <ac:spMkLst>
            <pc:docMk/>
            <pc:sldMk cId="2244319757" sldId="272"/>
            <ac:spMk id="2" creationId="{47594D54-B53C-44B5-B3EA-AEDC1CFCAEE5}"/>
          </ac:spMkLst>
        </pc:spChg>
        <pc:spChg chg="add mod">
          <ac:chgData name="Diogo Gonçalves Soares" userId="2c72a154214261b9" providerId="Windows Live" clId="Web-{6975601F-4636-4E11-842D-151D6B8C0DE0}" dt="2019-04-25T11:18:39.290" v="56" actId="20577"/>
          <ac:spMkLst>
            <pc:docMk/>
            <pc:sldMk cId="2244319757" sldId="272"/>
            <ac:spMk id="4" creationId="{AE592B66-0F63-49BC-9008-C3709453BEA5}"/>
          </ac:spMkLst>
        </pc:spChg>
        <pc:spChg chg="add del mod">
          <ac:chgData name="Diogo Gonçalves Soares" userId="2c72a154214261b9" providerId="Windows Live" clId="Web-{6975601F-4636-4E11-842D-151D6B8C0DE0}" dt="2019-04-25T11:22:58.869" v="64"/>
          <ac:spMkLst>
            <pc:docMk/>
            <pc:sldMk cId="2244319757" sldId="272"/>
            <ac:spMk id="6" creationId="{FBDF753F-090C-44B0-89F6-D2BB705CD7CD}"/>
          </ac:spMkLst>
        </pc:spChg>
        <pc:spChg chg="add mod">
          <ac:chgData name="Diogo Gonçalves Soares" userId="2c72a154214261b9" providerId="Windows Live" clId="Web-{6975601F-4636-4E11-842D-151D6B8C0DE0}" dt="2019-04-25T11:24:42.681" v="108" actId="1076"/>
          <ac:spMkLst>
            <pc:docMk/>
            <pc:sldMk cId="2244319757" sldId="272"/>
            <ac:spMk id="7" creationId="{5935D05C-9D51-4563-9AEC-DEE55C1F7E0D}"/>
          </ac:spMkLst>
        </pc:spChg>
      </pc:sldChg>
      <pc:sldChg chg="modSp">
        <pc:chgData name="Diogo Gonçalves Soares" userId="2c72a154214261b9" providerId="Windows Live" clId="Web-{6975601F-4636-4E11-842D-151D6B8C0DE0}" dt="2019-04-25T11:27:36.588" v="257" actId="20577"/>
        <pc:sldMkLst>
          <pc:docMk/>
          <pc:sldMk cId="2187571658" sldId="299"/>
        </pc:sldMkLst>
        <pc:spChg chg="mod">
          <ac:chgData name="Diogo Gonçalves Soares" userId="2c72a154214261b9" providerId="Windows Live" clId="Web-{6975601F-4636-4E11-842D-151D6B8C0DE0}" dt="2019-04-25T11:27:36.588" v="257" actId="20577"/>
          <ac:spMkLst>
            <pc:docMk/>
            <pc:sldMk cId="2187571658" sldId="299"/>
            <ac:spMk id="11" creationId="{1367EED1-0A75-4AAC-A716-056AE038FF7D}"/>
          </ac:spMkLst>
        </pc:spChg>
        <pc:spChg chg="mod">
          <ac:chgData name="Diogo Gonçalves Soares" userId="2c72a154214261b9" providerId="Windows Live" clId="Web-{6975601F-4636-4E11-842D-151D6B8C0DE0}" dt="2019-04-25T11:27:33.198" v="253" actId="20577"/>
          <ac:spMkLst>
            <pc:docMk/>
            <pc:sldMk cId="2187571658" sldId="299"/>
            <ac:spMk id="12" creationId="{8FA353AA-B275-4150-9753-F926E4EA4AC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1FF3DF-51DA-4C32-A129-83563B649A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F76A75-19A6-401B-8AE1-E0CF6BA036D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5EFC30-EC1D-4016-86B0-3B24820A3CA7}" type="datetimeFigureOut">
              <a:rPr lang="pt-BR" smtClean="0"/>
              <a:t>13/05/2019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60D007-A613-4F30-AFA0-31994863E62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FFDAB6-1AD5-4376-BE06-39DEB461B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2B4E87-CC76-4D99-BB54-775AF8218E0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27121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B83221-E9D7-4258-B6BB-CD540F25D9A5}" type="datetimeFigureOut">
              <a:rPr lang="pt-BR" smtClean="0"/>
              <a:t>13/05/2019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D05862-5DE2-42D8-B64D-C1FAEE7E9BE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2494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8173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0061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80074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02910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47447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36311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15563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79871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2593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82357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9764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21505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01334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99393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6875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0663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34875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99967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56450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3197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0206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7957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2038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8670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7053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764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8440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8415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AC705-0EC9-4B77-AF69-83EA2746251D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4705-24E5-4EF9-977B-C23E6F302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36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AC705-0EC9-4B77-AF69-83EA2746251D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4705-24E5-4EF9-977B-C23E6F302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25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AC705-0EC9-4B77-AF69-83EA2746251D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4705-24E5-4EF9-977B-C23E6F302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677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AC705-0EC9-4B77-AF69-83EA2746251D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4705-24E5-4EF9-977B-C23E6F302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593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AC705-0EC9-4B77-AF69-83EA2746251D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4705-24E5-4EF9-977B-C23E6F302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123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AC705-0EC9-4B77-AF69-83EA2746251D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4705-24E5-4EF9-977B-C23E6F302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981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AC705-0EC9-4B77-AF69-83EA2746251D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4705-24E5-4EF9-977B-C23E6F302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558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AC705-0EC9-4B77-AF69-83EA2746251D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4705-24E5-4EF9-977B-C23E6F302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6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AC705-0EC9-4B77-AF69-83EA2746251D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4705-24E5-4EF9-977B-C23E6F302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10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AC705-0EC9-4B77-AF69-83EA2746251D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4705-24E5-4EF9-977B-C23E6F302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69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AC705-0EC9-4B77-AF69-83EA2746251D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4705-24E5-4EF9-977B-C23E6F302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60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AC705-0EC9-4B77-AF69-83EA2746251D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E4705-24E5-4EF9-977B-C23E6F3020D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BF33C3-2E08-4A57-BB26-B53BE682970D}"/>
              </a:ext>
            </a:extLst>
          </p:cNvPr>
          <p:cNvSpPr/>
          <p:nvPr userDrawn="1"/>
        </p:nvSpPr>
        <p:spPr>
          <a:xfrm>
            <a:off x="1" y="1"/>
            <a:ext cx="9144000" cy="70658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buClr>
                <a:srgbClr val="FFFFFF"/>
              </a:buClr>
              <a:buSzPct val="100000"/>
              <a:defRPr/>
            </a:pPr>
            <a:r>
              <a:rPr lang="pt-BR" altLang="pt-BR" sz="23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  <a:cs typeface="Arial" panose="020B0604020202020204" pitchFamily="34" charset="0"/>
              </a:rPr>
              <a:t>IV INTERNATIONAL SHORT COURSE OF CYBER DEFENSE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0F4528-2A2A-49A6-82B5-66C3BE6BDAF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95310" y="31791"/>
            <a:ext cx="640080" cy="6400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5F3B3A-2F23-49E6-861F-F6D94BC2402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8610" y="31791"/>
            <a:ext cx="643001" cy="6430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0BA88CB-6BF4-4DBB-8890-89622B2F25FD}"/>
              </a:ext>
            </a:extLst>
          </p:cNvPr>
          <p:cNvSpPr/>
          <p:nvPr userDrawn="1"/>
        </p:nvSpPr>
        <p:spPr>
          <a:xfrm>
            <a:off x="0" y="6721476"/>
            <a:ext cx="9144000" cy="13652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buClr>
                <a:srgbClr val="FFFFFF"/>
              </a:buClr>
              <a:buSzPct val="100000"/>
              <a:defRPr/>
            </a:pPr>
            <a:endParaRPr lang="pt-BR" altLang="pt-BR" sz="23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364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4.png"/><Relationship Id="rId4" Type="http://schemas.openxmlformats.org/officeDocument/2006/relationships/image" Target="../media/image29.png"/><Relationship Id="rId9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66305498-C28A-4D9A-A0CF-C8B58C860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6907" y="2283907"/>
            <a:ext cx="2290186" cy="22901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283F2DF-E353-4A31-BB0D-965C333BF043}"/>
              </a:ext>
            </a:extLst>
          </p:cNvPr>
          <p:cNvSpPr/>
          <p:nvPr/>
        </p:nvSpPr>
        <p:spPr>
          <a:xfrm>
            <a:off x="-1" y="5259640"/>
            <a:ext cx="9143998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  <a:cs typeface="Arial" panose="020B0604020202020204" pitchFamily="34" charset="0"/>
              </a:rPr>
              <a:t>1T (T) Diogo Gonçalves Soares</a:t>
            </a:r>
          </a:p>
          <a:p>
            <a:pPr algn="ctr"/>
            <a:r>
              <a:rPr lang="pt-BR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  <a:cs typeface="Arial" panose="020B0604020202020204" pitchFamily="34" charset="0"/>
              </a:rPr>
              <a:t>Cyber </a:t>
            </a:r>
            <a:r>
              <a:rPr lang="pt-BR" sz="25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  <a:cs typeface="Arial" panose="020B0604020202020204" pitchFamily="34" charset="0"/>
              </a:rPr>
              <a:t>Warrior</a:t>
            </a:r>
            <a:r>
              <a:rPr lang="pt-BR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  <a:cs typeface="Arial" panose="020B0604020202020204" pitchFamily="34" charset="0"/>
              </a:rPr>
              <a:t> nº 185</a:t>
            </a:r>
          </a:p>
          <a:p>
            <a:pPr algn="ctr"/>
            <a:r>
              <a:rPr lang="pt-BR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  <a:cs typeface="Arial" panose="020B0604020202020204" pitchFamily="34" charset="0"/>
              </a:rPr>
              <a:t>diogo.soares@marinha.mil.br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006BC1-DC8C-40B3-8079-57CC93A8EABB}"/>
              </a:ext>
            </a:extLst>
          </p:cNvPr>
          <p:cNvSpPr txBox="1"/>
          <p:nvPr/>
        </p:nvSpPr>
        <p:spPr>
          <a:xfrm>
            <a:off x="-1" y="1173889"/>
            <a:ext cx="91440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n w="19050">
                  <a:solidFill>
                    <a:schemeClr val="bg1"/>
                  </a:solidFill>
                </a:ln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Offensive Python</a:t>
            </a:r>
          </a:p>
        </p:txBody>
      </p:sp>
    </p:spTree>
    <p:extLst>
      <p:ext uri="{BB962C8B-B14F-4D97-AF65-F5344CB8AC3E}">
        <p14:creationId xmlns:p14="http://schemas.microsoft.com/office/powerpoint/2010/main" val="387318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Language overview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80C4C0-C04D-4E5E-A260-7C4B6E2BA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7091" y="3170290"/>
            <a:ext cx="3218984" cy="3231654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{}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d[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d[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(d)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7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del</a:t>
            </a:r>
            <a:r>
              <a:rPr kumimoji="0" lang="pt-BR" altLang="pt-BR" sz="17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d[</a:t>
            </a:r>
            <a:r>
              <a:rPr lang="pt-BR" altLang="pt-BR" sz="1700" dirty="0">
                <a:solidFill>
                  <a:srgbClr val="E6DB74"/>
                </a:solidFill>
                <a:latin typeface="Consolas" panose="020B0609020204030204" pitchFamily="49" charset="0"/>
              </a:rPr>
              <a:t>'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a'</a:t>
            </a:r>
            <a:r>
              <a:rPr lang="pt-BR" altLang="pt-BR" sz="1700" dirty="0">
                <a:solidFill>
                  <a:srgbClr val="F8F8F2"/>
                </a:solidFill>
                <a:latin typeface="Consolas" panose="020B0609020204030204" pitchFamily="49" charset="0"/>
              </a:rPr>
              <a:t>]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d[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'c' </a:t>
            </a:r>
            <a:r>
              <a:rPr kumimoji="0" lang="pt-BR" altLang="pt-BR" sz="17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 </a:t>
            </a:r>
            <a:r>
              <a:rPr kumimoji="0" lang="pt-BR" altLang="pt-BR" sz="17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'e' </a:t>
            </a:r>
            <a:r>
              <a:rPr kumimoji="0" lang="pt-BR" altLang="pt-BR" sz="17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d.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keys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d.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d.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37C36E-F7B1-4D00-81E2-FF6341B9F7B9}"/>
              </a:ext>
            </a:extLst>
          </p:cNvPr>
          <p:cNvSpPr/>
          <p:nvPr/>
        </p:nvSpPr>
        <p:spPr>
          <a:xfrm>
            <a:off x="0" y="2427988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n w="0"/>
                <a:latin typeface="Abadi" panose="020B0604020104020204" pitchFamily="34" charset="0"/>
              </a:rPr>
              <a:t>	It is best to think of a dictionary as a set of key: value pairs, with the requirement that the keys are unique (within one dictionary).</a:t>
            </a:r>
            <a:endParaRPr lang="pt-BR" dirty="0">
              <a:ln w="0"/>
              <a:latin typeface="Abadi" panose="020B06040201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1C175E-16F6-4AE4-91A6-8B3AEEF57453}"/>
              </a:ext>
            </a:extLst>
          </p:cNvPr>
          <p:cNvSpPr/>
          <p:nvPr/>
        </p:nvSpPr>
        <p:spPr>
          <a:xfrm>
            <a:off x="4917764" y="3168121"/>
            <a:ext cx="2939143" cy="1151330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500">
                <a:latin typeface="Abadi" panose="020B0604020104020204" pitchFamily="34" charset="0"/>
              </a:rPr>
              <a:t>'name' : Bob'</a:t>
            </a:r>
            <a:endParaRPr lang="pt-BR" sz="3500" dirty="0">
              <a:latin typeface="Abadi" panose="020B0604020104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33BD446C-A69F-4654-8DF1-6FDCA74717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7765" y="4478340"/>
            <a:ext cx="2939143" cy="1923604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one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two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'2'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three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'four'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five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5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3368F1-4FEA-4F0F-A639-9C8C14C6D389}"/>
              </a:ext>
            </a:extLst>
          </p:cNvPr>
          <p:cNvSpPr txBox="1"/>
          <p:nvPr/>
        </p:nvSpPr>
        <p:spPr>
          <a:xfrm>
            <a:off x="0" y="1584679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Abadi" panose="020B0604020104020204" pitchFamily="34" charset="0"/>
              </a:rPr>
              <a:t>Built-in data types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ED0E07-9FCA-4E91-97D0-A8AB31871A1E}"/>
              </a:ext>
            </a:extLst>
          </p:cNvPr>
          <p:cNvSpPr txBox="1"/>
          <p:nvPr/>
        </p:nvSpPr>
        <p:spPr>
          <a:xfrm>
            <a:off x="0" y="2061733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n w="0"/>
                <a:latin typeface="Abadi" panose="020B0604020104020204" pitchFamily="34" charset="0"/>
              </a:rPr>
              <a:t>Dictionaries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EB9BB5-2200-4AE2-8DDC-4038A830386A}"/>
              </a:ext>
            </a:extLst>
          </p:cNvPr>
          <p:cNvSpPr txBox="1"/>
          <p:nvPr/>
        </p:nvSpPr>
        <p:spPr>
          <a:xfrm>
            <a:off x="5536472" y="3850982"/>
            <a:ext cx="550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</a:rPr>
              <a:t>key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773365-4BB3-43AE-ADC4-52C6B6ED04A0}"/>
              </a:ext>
            </a:extLst>
          </p:cNvPr>
          <p:cNvSpPr txBox="1"/>
          <p:nvPr/>
        </p:nvSpPr>
        <p:spPr>
          <a:xfrm>
            <a:off x="6794861" y="3850982"/>
            <a:ext cx="781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73050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Language overview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3368F1-4FEA-4F0F-A639-9C8C14C6D389}"/>
              </a:ext>
            </a:extLst>
          </p:cNvPr>
          <p:cNvSpPr txBox="1"/>
          <p:nvPr/>
        </p:nvSpPr>
        <p:spPr>
          <a:xfrm>
            <a:off x="0" y="1584679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Abadi" panose="020B0604020104020204" pitchFamily="34" charset="0"/>
              </a:rPr>
              <a:t>Built-in data types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ED0E07-9FCA-4E91-97D0-A8AB31871A1E}"/>
              </a:ext>
            </a:extLst>
          </p:cNvPr>
          <p:cNvSpPr txBox="1"/>
          <p:nvPr/>
        </p:nvSpPr>
        <p:spPr>
          <a:xfrm>
            <a:off x="0" y="2061733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n w="0"/>
                <a:latin typeface="Abadi" panose="020B0604020104020204" pitchFamily="34" charset="0"/>
              </a:rPr>
              <a:t>Lists + Dictionaries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B8C3A2-EF1B-4B76-BECA-0944DAEFF1CE}"/>
              </a:ext>
            </a:extLst>
          </p:cNvPr>
          <p:cNvSpPr/>
          <p:nvPr/>
        </p:nvSpPr>
        <p:spPr>
          <a:xfrm>
            <a:off x="0" y="2427988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n w="0"/>
                <a:latin typeface="Abadi" panose="020B0604020104020204" pitchFamily="34" charset="0"/>
              </a:rPr>
              <a:t>	For instance, we can use lists with dictionaries to store IPs about the targets and much more information:</a:t>
            </a:r>
            <a:endParaRPr lang="pt-BR" dirty="0">
              <a:ln w="0"/>
              <a:latin typeface="Abadi" panose="020B06040201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8DDED4-95B9-47F0-A3A6-4CAC9FDE1769}"/>
              </a:ext>
            </a:extLst>
          </p:cNvPr>
          <p:cNvSpPr txBox="1"/>
          <p:nvPr/>
        </p:nvSpPr>
        <p:spPr>
          <a:xfrm>
            <a:off x="3622845" y="2965849"/>
            <a:ext cx="1898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Targets list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4B91412-E2A0-491C-B73D-9AE80DA0F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175" y="3385009"/>
            <a:ext cx="8629650" cy="2169825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targets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{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ip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"54.145.216.193"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'Virginia'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keyfile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key_USA.pem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ip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"18.222.205.211"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'Ohio'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keyfile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key_USA_OHIO.pem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ip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"52.87.190.210"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'Virginia'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keyfile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key_USA.pem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ip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"35.176.16.183"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'London'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keyfile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key_LONDON.pem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ip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"52.67.226.204"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'São Paulo'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keyfile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key_BR.pem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ip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"13.209.65.95"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'Seoul'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keyfile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key_SEOUL.pem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ip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"13.211.141.171"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Syndey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keyfile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key_AUS.pem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F17E9A46-887E-4F82-8964-AFBE8472D8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1618" y="6045785"/>
            <a:ext cx="6100763" cy="584775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target 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targets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f'IP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target[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ip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target[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keyfile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F19509-7066-4906-B0D0-524AF9E171CB}"/>
              </a:ext>
            </a:extLst>
          </p:cNvPr>
          <p:cNvSpPr txBox="1"/>
          <p:nvPr/>
        </p:nvSpPr>
        <p:spPr>
          <a:xfrm>
            <a:off x="2935372" y="5654754"/>
            <a:ext cx="3273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Simples access to elements</a:t>
            </a:r>
          </a:p>
        </p:txBody>
      </p:sp>
    </p:spTree>
    <p:extLst>
      <p:ext uri="{BB962C8B-B14F-4D97-AF65-F5344CB8AC3E}">
        <p14:creationId xmlns:p14="http://schemas.microsoft.com/office/powerpoint/2010/main" val="11503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FBD4B64-1098-4FC4-A900-6D01F65407FC}"/>
              </a:ext>
            </a:extLst>
          </p:cNvPr>
          <p:cNvSpPr/>
          <p:nvPr/>
        </p:nvSpPr>
        <p:spPr>
          <a:xfrm>
            <a:off x="4837529" y="5213047"/>
            <a:ext cx="3805647" cy="667751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latin typeface="Consolas" panose="020B0609020204030204" pitchFamily="49" charset="0"/>
              </a:rPr>
              <a:t>while &lt;conditional&gt;: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	&lt;statements&gt;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Language overview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A353AA-B275-4150-9753-F926E4EA4AC4}"/>
              </a:ext>
            </a:extLst>
          </p:cNvPr>
          <p:cNvSpPr txBox="1"/>
          <p:nvPr/>
        </p:nvSpPr>
        <p:spPr>
          <a:xfrm>
            <a:off x="152400" y="1737079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Abadi" panose="020B0604020104020204" pitchFamily="34" charset="0"/>
              </a:rPr>
              <a:t>Iterating and making decisions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6BE224-6807-484A-AD42-988B0F6B4B1D}"/>
              </a:ext>
            </a:extLst>
          </p:cNvPr>
          <p:cNvSpPr txBox="1"/>
          <p:nvPr/>
        </p:nvSpPr>
        <p:spPr>
          <a:xfrm>
            <a:off x="1454490" y="2361138"/>
            <a:ext cx="1898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if Statements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518099-3A74-4BC0-840B-2EBF35581016}"/>
              </a:ext>
            </a:extLst>
          </p:cNvPr>
          <p:cNvSpPr txBox="1"/>
          <p:nvPr/>
        </p:nvSpPr>
        <p:spPr>
          <a:xfrm>
            <a:off x="5658318" y="2352166"/>
            <a:ext cx="2164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for Statements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26A842-C464-47E6-B6D5-C3BEA01D9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822" y="4161746"/>
            <a:ext cx="3805646" cy="1600438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10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&lt;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...    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'Negative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==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...    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'Zero'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...    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'More'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00400B-7B1B-4EFC-8BE2-84808A464811}"/>
              </a:ext>
            </a:extLst>
          </p:cNvPr>
          <p:cNvSpPr/>
          <p:nvPr/>
        </p:nvSpPr>
        <p:spPr>
          <a:xfrm>
            <a:off x="4837530" y="2761248"/>
            <a:ext cx="3805647" cy="667751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latin typeface="Consolas" panose="020B0609020204030204" pitchFamily="49" charset="0"/>
              </a:rPr>
              <a:t>for &lt;variable&gt; in &lt;sequence&gt;: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	&lt;statements&gt;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0962F8-E506-43E4-AF10-6B12184BDC01}"/>
              </a:ext>
            </a:extLst>
          </p:cNvPr>
          <p:cNvSpPr/>
          <p:nvPr/>
        </p:nvSpPr>
        <p:spPr>
          <a:xfrm>
            <a:off x="500822" y="2699089"/>
            <a:ext cx="3805647" cy="1324272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latin typeface="Consolas" panose="020B0609020204030204" pitchFamily="49" charset="0"/>
              </a:rPr>
              <a:t>if &lt;conditional&gt;: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	&lt;statements&gt;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elseif &lt;conditional&gt;: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	&lt;statements&gt;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else: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	&lt;statements&gt;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C87EFF0-D682-4240-8E10-4EF1BFA2B5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530" y="3576971"/>
            <a:ext cx="3805646" cy="1169551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...    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(i)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'str1'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'str2'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'str3'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w 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...    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(w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(w))</a:t>
            </a: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094A53-9876-431D-B733-683A8C85E6C0}"/>
              </a:ext>
            </a:extLst>
          </p:cNvPr>
          <p:cNvSpPr txBox="1"/>
          <p:nvPr/>
        </p:nvSpPr>
        <p:spPr>
          <a:xfrm>
            <a:off x="5658318" y="4836402"/>
            <a:ext cx="2164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while Statement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BEDD8E-4C81-4224-B0E3-FB235136F61B}"/>
              </a:ext>
            </a:extLst>
          </p:cNvPr>
          <p:cNvGrpSpPr/>
          <p:nvPr/>
        </p:nvGrpSpPr>
        <p:grpSpPr>
          <a:xfrm>
            <a:off x="3613335" y="4340956"/>
            <a:ext cx="1518269" cy="1995154"/>
            <a:chOff x="3595917" y="4297411"/>
            <a:chExt cx="1518269" cy="199515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C42E57A-9245-4EAF-AA42-CC9EB477F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86552">
              <a:off x="4402000" y="5580379"/>
              <a:ext cx="712186" cy="7121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5386590-E726-4048-843A-9BAD87186835}"/>
                </a:ext>
              </a:extLst>
            </p:cNvPr>
            <p:cNvGrpSpPr/>
            <p:nvPr/>
          </p:nvGrpSpPr>
          <p:grpSpPr>
            <a:xfrm rot="192825" flipH="1">
              <a:off x="3595917" y="4297411"/>
              <a:ext cx="1246495" cy="1246495"/>
              <a:chOff x="7391185" y="476062"/>
              <a:chExt cx="1246495" cy="1246495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2B08FF0-216A-480B-A9BB-52D22231B9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1185" y="476062"/>
                <a:ext cx="1246495" cy="1246495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626D6B7-7E3B-46B4-B4CF-E03B5ACC3CC9}"/>
                  </a:ext>
                </a:extLst>
              </p:cNvPr>
              <p:cNvSpPr txBox="1"/>
              <p:nvPr/>
            </p:nvSpPr>
            <p:spPr>
              <a:xfrm rot="581389">
                <a:off x="7423799" y="511179"/>
                <a:ext cx="113204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latin typeface="Comic book" panose="02000500000000000000" pitchFamily="2" charset="0"/>
                  </a:rPr>
                  <a:t>Hey!, </a:t>
                </a:r>
              </a:p>
              <a:p>
                <a:pPr algn="ctr"/>
                <a:r>
                  <a:rPr lang="en-US" sz="1200" dirty="0">
                    <a:latin typeface="Comic book" panose="02000500000000000000" pitchFamily="2" charset="0"/>
                  </a:rPr>
                  <a:t>this code </a:t>
                </a:r>
              </a:p>
              <a:p>
                <a:pPr algn="ctr"/>
                <a:r>
                  <a:rPr lang="en-US" sz="1200" dirty="0">
                    <a:latin typeface="Comic book" panose="02000500000000000000" pitchFamily="2" charset="0"/>
                  </a:rPr>
                  <a:t>never stop!</a:t>
                </a:r>
              </a:p>
              <a:p>
                <a:pPr algn="ctr"/>
                <a:r>
                  <a:rPr lang="en-US" sz="1200" dirty="0">
                    <a:latin typeface="Comic book" panose="02000500000000000000" pitchFamily="2" charset="0"/>
                  </a:rPr>
                  <a:t>Do a break!</a:t>
                </a:r>
              </a:p>
            </p:txBody>
          </p:sp>
        </p:grpSp>
      </p:grpSp>
      <p:sp>
        <p:nvSpPr>
          <p:cNvPr id="8" name="Rectangle 6">
            <a:extLst>
              <a:ext uri="{FF2B5EF4-FFF2-40B4-BE49-F238E27FC236}">
                <a16:creationId xmlns:a16="http://schemas.microsoft.com/office/drawing/2014/main" id="{0B3D6BA0-9DD6-4F13-AC51-21D2DC8CFA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529" y="6054935"/>
            <a:ext cx="3805647" cy="584775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...    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Never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Stop!'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86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Functions and objects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A353AA-B275-4150-9753-F926E4EA4AC4}"/>
              </a:ext>
            </a:extLst>
          </p:cNvPr>
          <p:cNvSpPr txBox="1"/>
          <p:nvPr/>
        </p:nvSpPr>
        <p:spPr>
          <a:xfrm>
            <a:off x="-1" y="1984789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badi" panose="020B0604020104020204" pitchFamily="34" charset="0"/>
              </a:rPr>
              <a:t>	A function is a sequence of instructions that perform a task, bundled as a unit. This unit can then be imported and used wherever it's needed…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924BA0-12EC-4D5F-8E17-4C3C0E6FA7B1}"/>
              </a:ext>
            </a:extLst>
          </p:cNvPr>
          <p:cNvSpPr txBox="1"/>
          <p:nvPr/>
        </p:nvSpPr>
        <p:spPr>
          <a:xfrm>
            <a:off x="4214950" y="2692675"/>
            <a:ext cx="4929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badi" panose="020B0604020104020204" pitchFamily="34" charset="0"/>
              </a:rPr>
              <a:t>ROMANO, Fabrizio. Learn Python Programming. 2018. </a:t>
            </a:r>
            <a:r>
              <a:rPr lang="en-US" sz="1200" dirty="0" err="1">
                <a:latin typeface="Abadi" panose="020B0604020104020204" pitchFamily="34" charset="0"/>
              </a:rPr>
              <a:t>Packt</a:t>
            </a:r>
            <a:r>
              <a:rPr lang="en-US" sz="1200" dirty="0">
                <a:latin typeface="Abadi" panose="020B0604020104020204" pitchFamily="34" charset="0"/>
              </a:rPr>
              <a:t> Publishing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Abadi" panose="020B0604020104020204" pitchFamily="34" charset="0"/>
              </a:rPr>
              <a:t>Functions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18ECCD-CB01-4894-9A73-D207A1ADE0AB}"/>
              </a:ext>
            </a:extLst>
          </p:cNvPr>
          <p:cNvSpPr/>
          <p:nvPr/>
        </p:nvSpPr>
        <p:spPr>
          <a:xfrm>
            <a:off x="2669176" y="4357552"/>
            <a:ext cx="3805647" cy="826890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Consolas" panose="020B0609020204030204" pitchFamily="49" charset="0"/>
              </a:rPr>
              <a:t>def </a:t>
            </a:r>
            <a:r>
              <a:rPr lang="en-US" sz="1600" dirty="0" err="1">
                <a:latin typeface="Consolas" panose="020B0609020204030204" pitchFamily="49" charset="0"/>
              </a:rPr>
              <a:t>my_function</a:t>
            </a:r>
            <a:r>
              <a:rPr lang="en-US" sz="1600" dirty="0">
                <a:latin typeface="Consolas" panose="020B0609020204030204" pitchFamily="49" charset="0"/>
              </a:rPr>
              <a:t>(parameter):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	&lt;statements&gt;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	return </a:t>
            </a:r>
            <a:r>
              <a:rPr lang="en-US" sz="1600" dirty="0" err="1">
                <a:latin typeface="Consolas" panose="020B0609020204030204" pitchFamily="49" charset="0"/>
              </a:rPr>
              <a:t>some_value_or_not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797DD3C1-B3D8-46DE-B34C-C19CD19AF2F3}"/>
              </a:ext>
            </a:extLst>
          </p:cNvPr>
          <p:cNvSpPr/>
          <p:nvPr/>
        </p:nvSpPr>
        <p:spPr>
          <a:xfrm>
            <a:off x="3929304" y="3354810"/>
            <a:ext cx="1254034" cy="70788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badi" panose="020B0604020104020204" pitchFamily="34" charset="0"/>
            </a:endParaRPr>
          </a:p>
          <a:p>
            <a:pPr algn="ctr"/>
            <a:r>
              <a:rPr lang="en-US" dirty="0">
                <a:latin typeface="Abadi" panose="020B0604020104020204" pitchFamily="34" charset="0"/>
              </a:rPr>
              <a:t>Function</a:t>
            </a:r>
          </a:p>
          <a:p>
            <a:pPr algn="ctr"/>
            <a:endParaRPr lang="pt-BR" dirty="0">
              <a:latin typeface="Abadi" panose="020B0604020104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51CA51E-06D0-44AA-A73B-6316074E30DE}"/>
              </a:ext>
            </a:extLst>
          </p:cNvPr>
          <p:cNvCxnSpPr>
            <a:cxnSpLocks/>
          </p:cNvCxnSpPr>
          <p:nvPr/>
        </p:nvCxnSpPr>
        <p:spPr>
          <a:xfrm>
            <a:off x="3084574" y="3708753"/>
            <a:ext cx="84473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89F071C-4E80-46E3-80E1-66D782A7428D}"/>
              </a:ext>
            </a:extLst>
          </p:cNvPr>
          <p:cNvSpPr txBox="1"/>
          <p:nvPr/>
        </p:nvSpPr>
        <p:spPr>
          <a:xfrm>
            <a:off x="1940265" y="3372232"/>
            <a:ext cx="1151277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>
                <a:ln w="0"/>
                <a:latin typeface="Abadi" panose="020B0604020104020204" pitchFamily="34" charset="0"/>
              </a:rPr>
              <a:t>Input</a:t>
            </a:r>
          </a:p>
          <a:p>
            <a:pPr algn="ctr"/>
            <a:r>
              <a:rPr lang="en-US" dirty="0">
                <a:ln w="0"/>
                <a:latin typeface="Abadi" panose="020B0604020104020204" pitchFamily="34" charset="0"/>
              </a:rPr>
              <a:t>(Optional)</a:t>
            </a:r>
            <a:endParaRPr lang="pt-BR" dirty="0">
              <a:ln w="0"/>
              <a:latin typeface="Abadi" panose="020B0604020104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69F345-B6C2-4489-89EC-933F1FC051CA}"/>
              </a:ext>
            </a:extLst>
          </p:cNvPr>
          <p:cNvSpPr txBox="1"/>
          <p:nvPr/>
        </p:nvSpPr>
        <p:spPr>
          <a:xfrm>
            <a:off x="6021100" y="3385587"/>
            <a:ext cx="1151277" cy="6463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>
                <a:ln w="0"/>
                <a:latin typeface="Abadi" panose="020B0604020104020204" pitchFamily="34" charset="0"/>
              </a:rPr>
              <a:t>Output</a:t>
            </a:r>
          </a:p>
          <a:p>
            <a:pPr algn="ctr"/>
            <a:r>
              <a:rPr lang="en-US" dirty="0">
                <a:ln w="0"/>
                <a:latin typeface="Abadi" panose="020B0604020104020204" pitchFamily="34" charset="0"/>
              </a:rPr>
              <a:t>(Optional)</a:t>
            </a:r>
            <a:endParaRPr lang="pt-BR" dirty="0">
              <a:ln w="0"/>
              <a:latin typeface="Abadi" panose="020B0604020104020204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5B7896E-BE01-4034-B3B1-CBA5A3BE596B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5183338" y="3708753"/>
            <a:ext cx="837762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Rectangle 1">
            <a:extLst>
              <a:ext uri="{FF2B5EF4-FFF2-40B4-BE49-F238E27FC236}">
                <a16:creationId xmlns:a16="http://schemas.microsoft.com/office/drawing/2014/main" id="{4D7F0150-5DAE-4522-A727-5FFBC9676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2051" y="5486431"/>
            <a:ext cx="2669176" cy="830997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add_numbers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</a:t>
            </a:r>
            <a:b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result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418ADA3-12FF-4BA9-8D0E-969130C11442}"/>
              </a:ext>
            </a:extLst>
          </p:cNvPr>
          <p:cNvGrpSpPr/>
          <p:nvPr/>
        </p:nvGrpSpPr>
        <p:grpSpPr>
          <a:xfrm>
            <a:off x="5878645" y="4478609"/>
            <a:ext cx="1295979" cy="1923566"/>
            <a:chOff x="5924006" y="4389044"/>
            <a:chExt cx="1295979" cy="1923566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7F5A6AC-A1DB-4027-BB54-7D3040E7A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4006" y="5600424"/>
              <a:ext cx="712186" cy="7121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7146B8F-2925-4860-A444-2D5E51EDE0C5}"/>
                </a:ext>
              </a:extLst>
            </p:cNvPr>
            <p:cNvGrpSpPr/>
            <p:nvPr/>
          </p:nvGrpSpPr>
          <p:grpSpPr>
            <a:xfrm rot="21407175">
              <a:off x="5973490" y="4389044"/>
              <a:ext cx="1246495" cy="1246495"/>
              <a:chOff x="7391185" y="476062"/>
              <a:chExt cx="1246495" cy="1246495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8F72D9E2-ED6E-48D6-A5AB-DFAD27E6FB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1185" y="476062"/>
                <a:ext cx="1246495" cy="1246495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868751-A671-452A-B7A6-17D217424999}"/>
                  </a:ext>
                </a:extLst>
              </p:cNvPr>
              <p:cNvSpPr txBox="1"/>
              <p:nvPr/>
            </p:nvSpPr>
            <p:spPr>
              <a:xfrm rot="192825">
                <a:off x="7502176" y="544516"/>
                <a:ext cx="104015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latin typeface="Comic book" panose="02000500000000000000" pitchFamily="2" charset="0"/>
                  </a:rPr>
                  <a:t>The </a:t>
                </a:r>
              </a:p>
              <a:p>
                <a:pPr algn="ctr"/>
                <a:r>
                  <a:rPr lang="en-US" sz="1200" dirty="0">
                    <a:latin typeface="Comic book" panose="02000500000000000000" pitchFamily="2" charset="0"/>
                  </a:rPr>
                  <a:t>result </a:t>
                </a:r>
              </a:p>
              <a:p>
                <a:pPr algn="ctr"/>
                <a:r>
                  <a:rPr lang="en-US" sz="1200" dirty="0">
                    <a:latin typeface="Comic book" panose="02000500000000000000" pitchFamily="2" charset="0"/>
                  </a:rPr>
                  <a:t>variable </a:t>
                </a:r>
              </a:p>
              <a:p>
                <a:pPr algn="ctr"/>
                <a:r>
                  <a:rPr lang="en-US" sz="1200" dirty="0">
                    <a:latin typeface="Comic book" panose="02000500000000000000" pitchFamily="2" charset="0"/>
                  </a:rPr>
                  <a:t>is useless…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5073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Functions and objects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A353AA-B275-4150-9753-F926E4EA4AC4}"/>
              </a:ext>
            </a:extLst>
          </p:cNvPr>
          <p:cNvSpPr txBox="1"/>
          <p:nvPr/>
        </p:nvSpPr>
        <p:spPr>
          <a:xfrm>
            <a:off x="-1" y="2094185"/>
            <a:ext cx="9143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badi" panose="020B0604020104020204" pitchFamily="34" charset="0"/>
              </a:rPr>
              <a:t>	Is a programming paradigm based on the concept of "objects", which are data structures that contain data, in the form of attributes, and code, in the form of functions known as methods…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924BA0-12EC-4D5F-8E17-4C3C0E6FA7B1}"/>
              </a:ext>
            </a:extLst>
          </p:cNvPr>
          <p:cNvSpPr txBox="1"/>
          <p:nvPr/>
        </p:nvSpPr>
        <p:spPr>
          <a:xfrm>
            <a:off x="4214950" y="2999976"/>
            <a:ext cx="4929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badi" panose="020B0604020104020204" pitchFamily="34" charset="0"/>
              </a:rPr>
              <a:t>ROMANO, Fabrizio. Learn Python Programming. 2018. </a:t>
            </a:r>
            <a:r>
              <a:rPr lang="en-US" sz="1200" dirty="0" err="1">
                <a:latin typeface="Abadi" panose="020B0604020104020204" pitchFamily="34" charset="0"/>
              </a:rPr>
              <a:t>Packt</a:t>
            </a:r>
            <a:r>
              <a:rPr lang="en-US" sz="1200" dirty="0">
                <a:latin typeface="Abadi" panose="020B0604020104020204" pitchFamily="34" charset="0"/>
              </a:rPr>
              <a:t> Publishing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Object-oriented programming (OOP)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5005BA-A23F-476C-94B2-E998C947BD67}"/>
              </a:ext>
            </a:extLst>
          </p:cNvPr>
          <p:cNvSpPr/>
          <p:nvPr/>
        </p:nvSpPr>
        <p:spPr>
          <a:xfrm>
            <a:off x="217713" y="3444104"/>
            <a:ext cx="4162697" cy="465964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Consolas" panose="020B0609020204030204" pitchFamily="49" charset="0"/>
              </a:rPr>
              <a:t>class Simplest():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	pass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5D7294-D198-4156-8FDE-5DF45CEDC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713" y="4105824"/>
            <a:ext cx="4162698" cy="2246769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Robot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.name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name</a:t>
            </a:r>
            <a:b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.color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color</a:t>
            </a:r>
            <a:b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walk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altLang="pt-BR" sz="1400" dirty="0" err="1">
                <a:solidFill>
                  <a:srgbClr val="E6DB74"/>
                </a:solidFill>
                <a:latin typeface="Consolas" panose="020B0609020204030204" pitchFamily="49" charset="0"/>
              </a:rPr>
              <a:t>f'WALKING</a:t>
            </a:r>
            <a:r>
              <a:rPr lang="pt-BR" altLang="pt-BR" sz="1400" dirty="0">
                <a:solidFill>
                  <a:srgbClr val="E6DB74"/>
                </a:solidFill>
                <a:latin typeface="Consolas" panose="020B06090202040302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-&gt;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.name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stop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altLang="pt-BR" sz="1400" dirty="0" err="1">
                <a:solidFill>
                  <a:srgbClr val="E6DB74"/>
                </a:solidFill>
                <a:latin typeface="Consolas" panose="020B0609020204030204" pitchFamily="49" charset="0"/>
              </a:rPr>
              <a:t>f'STOPPING</a:t>
            </a:r>
            <a:r>
              <a:rPr lang="pt-BR" altLang="pt-BR" sz="1400" dirty="0">
                <a:solidFill>
                  <a:srgbClr val="E6DB74"/>
                </a:solidFill>
                <a:latin typeface="Consolas" panose="020B0609020204030204" pitchFamily="49" charset="0"/>
              </a:rPr>
              <a:t>-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.name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altLang="pt-BR" sz="1400" dirty="0">
                <a:solidFill>
                  <a:srgbClr val="E6DB74"/>
                </a:solidFill>
                <a:latin typeface="Consolas" panose="020B0609020204030204" pitchFamily="49" charset="0"/>
              </a:rPr>
              <a:t>'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pt-BR" altLang="pt-B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1B9252-84AE-4361-9576-03AD6325A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3591" y="3457439"/>
            <a:ext cx="4162697" cy="1815882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robot1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Robot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'George'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robot2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Robot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'Bob'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'blue'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robot1.</a:t>
            </a:r>
            <a:r>
              <a:rPr lang="pt-BR" altLang="pt-BR" sz="1400" dirty="0">
                <a:solidFill>
                  <a:srgbClr val="66D9EF"/>
                </a:solidFill>
                <a:latin typeface="Consolas" panose="020B0609020204030204" pitchFamily="49" charset="0"/>
              </a:rPr>
              <a:t>walk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robot2.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walk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robot2.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stop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robot1.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stop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(robot1.name)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(robot2.name)</a:t>
            </a: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7F19B6-F2C1-4240-8924-8CDD40FEE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241" y="5904263"/>
            <a:ext cx="843395" cy="84339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302A3D8-A454-4B11-8BD0-7BEFF91424B8}"/>
              </a:ext>
            </a:extLst>
          </p:cNvPr>
          <p:cNvGrpSpPr/>
          <p:nvPr/>
        </p:nvGrpSpPr>
        <p:grpSpPr>
          <a:xfrm rot="21407175">
            <a:off x="6713435" y="4650073"/>
            <a:ext cx="1246495" cy="1246495"/>
            <a:chOff x="7391185" y="476062"/>
            <a:chExt cx="1246495" cy="124649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2F04044-8AC5-4915-8173-200847ADE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1185" y="476062"/>
              <a:ext cx="1246495" cy="124649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7C3C1F4-6E2C-4274-93C5-5FEE23268DC1}"/>
                </a:ext>
              </a:extLst>
            </p:cNvPr>
            <p:cNvSpPr txBox="1"/>
            <p:nvPr/>
          </p:nvSpPr>
          <p:spPr>
            <a:xfrm rot="192825">
              <a:off x="7539699" y="544418"/>
              <a:ext cx="95821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Comic book" panose="02000500000000000000" pitchFamily="2" charset="0"/>
                </a:rPr>
                <a:t>I’m a </a:t>
              </a:r>
            </a:p>
            <a:p>
              <a:pPr algn="ctr"/>
              <a:r>
                <a:rPr lang="en-US" sz="1400" dirty="0">
                  <a:latin typeface="Comic book" panose="02000500000000000000" pitchFamily="2" charset="0"/>
                </a:rPr>
                <a:t>object!</a:t>
              </a:r>
            </a:p>
            <a:p>
              <a:pPr algn="ctr"/>
              <a:r>
                <a:rPr lang="en-US" sz="1400" dirty="0">
                  <a:latin typeface="Comic book" panose="02000500000000000000" pitchFamily="2" charset="0"/>
                </a:rPr>
                <a:t>You are </a:t>
              </a:r>
            </a:p>
            <a:p>
              <a:pPr algn="ctr"/>
              <a:r>
                <a:rPr lang="en-US" sz="1400" dirty="0">
                  <a:latin typeface="Comic book" panose="02000500000000000000" pitchFamily="2" charset="0"/>
                </a:rPr>
                <a:t>too!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861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D4592E4-A106-4E6B-958E-ED7CECE36225}"/>
              </a:ext>
            </a:extLst>
          </p:cNvPr>
          <p:cNvSpPr/>
          <p:nvPr/>
        </p:nvSpPr>
        <p:spPr>
          <a:xfrm>
            <a:off x="6514931" y="3429867"/>
            <a:ext cx="1113440" cy="1311025"/>
          </a:xfrm>
          <a:prstGeom prst="rect">
            <a:avLst/>
          </a:prstGeom>
          <a:solidFill>
            <a:srgbClr val="82C5E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600" dirty="0">
                <a:latin typeface="Abadi" panose="020B0604020104020204" pitchFamily="34" charset="0"/>
              </a:rPr>
              <a:t>Base class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Functions and objects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A353AA-B275-4150-9753-F926E4EA4AC4}"/>
              </a:ext>
            </a:extLst>
          </p:cNvPr>
          <p:cNvSpPr txBox="1"/>
          <p:nvPr/>
        </p:nvSpPr>
        <p:spPr>
          <a:xfrm>
            <a:off x="-1" y="2094185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badi" panose="020B0604020104020204" pitchFamily="34" charset="0"/>
              </a:rPr>
              <a:t>	Is the mechanism of basing an object or class upon another object or class retaining similar implementation.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924BA0-12EC-4D5F-8E17-4C3C0E6FA7B1}"/>
              </a:ext>
            </a:extLst>
          </p:cNvPr>
          <p:cNvSpPr txBox="1"/>
          <p:nvPr/>
        </p:nvSpPr>
        <p:spPr>
          <a:xfrm>
            <a:off x="4981303" y="2738841"/>
            <a:ext cx="416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badi" panose="020B0604020104020204" pitchFamily="34" charset="0"/>
              </a:rPr>
              <a:t>Inheritance (object-oriented programming). 2019. Wikipedia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Object inheritance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5005BA-A23F-476C-94B2-E998C947BD67}"/>
              </a:ext>
            </a:extLst>
          </p:cNvPr>
          <p:cNvSpPr/>
          <p:nvPr/>
        </p:nvSpPr>
        <p:spPr>
          <a:xfrm>
            <a:off x="200297" y="3429000"/>
            <a:ext cx="4371702" cy="781978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Consolas" panose="020B0609020204030204" pitchFamily="49" charset="0"/>
              </a:rPr>
              <a:t>class </a:t>
            </a:r>
            <a:r>
              <a:rPr lang="en-US" sz="1600" dirty="0" err="1">
                <a:latin typeface="Consolas" panose="020B0609020204030204" pitchFamily="49" charset="0"/>
              </a:rPr>
              <a:t>DerivedClass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BaseClass</a:t>
            </a:r>
            <a:r>
              <a:rPr lang="en-US" sz="1600" dirty="0">
                <a:latin typeface="Consolas" panose="020B0609020204030204" pitchFamily="49" charset="0"/>
              </a:rPr>
              <a:t>):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	pass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2D7EEE-BAB0-49B9-B426-DA884D1D8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681" y="3488568"/>
            <a:ext cx="957940" cy="9579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C6D40844-5F00-49E7-B48A-6F4F9C260042}"/>
              </a:ext>
            </a:extLst>
          </p:cNvPr>
          <p:cNvGrpSpPr/>
          <p:nvPr/>
        </p:nvGrpSpPr>
        <p:grpSpPr>
          <a:xfrm>
            <a:off x="5401491" y="5154918"/>
            <a:ext cx="1113440" cy="1311025"/>
            <a:chOff x="5479241" y="4923387"/>
            <a:chExt cx="1113440" cy="131102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CC54748-A48C-4445-8220-1C75271F5A6C}"/>
                </a:ext>
              </a:extLst>
            </p:cNvPr>
            <p:cNvSpPr/>
            <p:nvPr/>
          </p:nvSpPr>
          <p:spPr>
            <a:xfrm>
              <a:off x="5479241" y="4923387"/>
              <a:ext cx="1113440" cy="1311025"/>
            </a:xfrm>
            <a:prstGeom prst="rect">
              <a:avLst/>
            </a:prstGeom>
            <a:solidFill>
              <a:srgbClr val="EA473B"/>
            </a:solidFill>
            <a:ln>
              <a:solidFill>
                <a:srgbClr val="C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z="1200" dirty="0">
                  <a:latin typeface="Abadi" panose="020B0604020104020204" pitchFamily="34" charset="0"/>
                </a:rPr>
                <a:t>Derived Class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D0BC3EA-92D3-4C1F-9151-6429D5DFB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4811" y="4993321"/>
              <a:ext cx="960120" cy="9601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56DD780-3598-49AC-9483-D457ACB615F4}"/>
              </a:ext>
            </a:extLst>
          </p:cNvPr>
          <p:cNvGrpSpPr/>
          <p:nvPr/>
        </p:nvGrpSpPr>
        <p:grpSpPr>
          <a:xfrm>
            <a:off x="7628371" y="5154919"/>
            <a:ext cx="1113440" cy="1311025"/>
            <a:chOff x="7473961" y="4923386"/>
            <a:chExt cx="1113440" cy="131102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052D35B-C0A0-4E46-ADBB-355400DCA787}"/>
                </a:ext>
              </a:extLst>
            </p:cNvPr>
            <p:cNvSpPr/>
            <p:nvPr/>
          </p:nvSpPr>
          <p:spPr>
            <a:xfrm>
              <a:off x="7473961" y="4923386"/>
              <a:ext cx="1113440" cy="1311025"/>
            </a:xfrm>
            <a:prstGeom prst="rect">
              <a:avLst/>
            </a:prstGeom>
            <a:solidFill>
              <a:srgbClr val="EF9442"/>
            </a:solidFill>
            <a:ln>
              <a:solidFill>
                <a:srgbClr val="FABE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z="1200" dirty="0">
                  <a:latin typeface="Abadi" panose="020B0604020104020204" pitchFamily="34" charset="0"/>
                </a:rPr>
                <a:t>Derived Class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E0EAF51-ACE3-4239-BF17-4C3DA77D7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0621" y="4966195"/>
              <a:ext cx="960120" cy="9601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2" name="Rectangle 9">
            <a:extLst>
              <a:ext uri="{FF2B5EF4-FFF2-40B4-BE49-F238E27FC236}">
                <a16:creationId xmlns:a16="http://schemas.microsoft.com/office/drawing/2014/main" id="{8FE0B250-80A8-4820-B894-86B5965B1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295" y="4446508"/>
            <a:ext cx="4371703" cy="2031325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IndustrialRobot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Robot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tool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.tool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tool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400" dirty="0">
                <a:solidFill>
                  <a:srgbClr val="F8F8F2"/>
                </a:solidFill>
                <a:latin typeface="Consolas" panose="020B0609020204030204" pitchFamily="49" charset="0"/>
              </a:rPr>
              <a:t>	</a:t>
            </a:r>
            <a:r>
              <a:rPr lang="pt-BR" altLang="pt-BR" sz="1400" dirty="0" err="1">
                <a:solidFill>
                  <a:srgbClr val="F8F8F2"/>
                </a:solidFill>
                <a:latin typeface="Consolas" panose="020B0609020204030204" pitchFamily="49" charset="0"/>
              </a:rPr>
              <a:t>Robot</a:t>
            </a:r>
            <a:r>
              <a:rPr lang="pt-BR" altLang="pt-BR" sz="1400" dirty="0">
                <a:solidFill>
                  <a:srgbClr val="F8F8F2"/>
                </a:solidFill>
                <a:latin typeface="Consolas" panose="020B0609020204030204" pitchFamily="49" charset="0"/>
              </a:rPr>
              <a:t>.</a:t>
            </a:r>
            <a:r>
              <a:rPr lang="pt-BR" altLang="pt-BR" sz="1400" dirty="0">
                <a:solidFill>
                  <a:srgbClr val="66D9EF"/>
                </a:solidFill>
                <a:latin typeface="Consolas" panose="020B0609020204030204" pitchFamily="49" charset="0"/>
              </a:rPr>
              <a:t>__</a:t>
            </a:r>
            <a:r>
              <a:rPr lang="pt-BR" altLang="pt-BR" sz="1400" dirty="0" err="1">
                <a:solidFill>
                  <a:srgbClr val="66D9EF"/>
                </a:solidFill>
                <a:latin typeface="Consolas" panose="020B0609020204030204" pitchFamily="49" charset="0"/>
              </a:rPr>
              <a:t>init</a:t>
            </a:r>
            <a:r>
              <a:rPr lang="pt-BR" altLang="pt-BR" sz="1400" dirty="0">
                <a:solidFill>
                  <a:srgbClr val="66D9EF"/>
                </a:solidFill>
                <a:latin typeface="Consolas" panose="020B0609020204030204" pitchFamily="49" charset="0"/>
              </a:rPr>
              <a:t>__</a:t>
            </a:r>
            <a:r>
              <a:rPr lang="pt-BR" altLang="pt-BR" sz="1400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pt-BR" altLang="pt-BR" sz="1400" dirty="0">
                <a:solidFill>
                  <a:srgbClr val="FD971F"/>
                </a:solidFill>
                <a:latin typeface="Consolas" panose="020B0609020204030204" pitchFamily="49" charset="0"/>
              </a:rPr>
              <a:t>self</a:t>
            </a:r>
            <a:r>
              <a:rPr lang="pt-BR" altLang="pt-BR" sz="14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pt-BR" altLang="pt-BR" sz="1400" i="1" dirty="0" err="1">
                <a:solidFill>
                  <a:srgbClr val="FD971F"/>
                </a:solidFill>
                <a:latin typeface="Consolas" panose="020B0609020204030204" pitchFamily="49" charset="0"/>
              </a:rPr>
              <a:t>name</a:t>
            </a:r>
            <a:r>
              <a:rPr lang="pt-BR" altLang="pt-BR" sz="14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pt-BR" altLang="pt-BR" sz="1400" i="1" dirty="0">
                <a:solidFill>
                  <a:srgbClr val="FD971F"/>
                </a:solidFill>
                <a:latin typeface="Consolas" panose="020B0609020204030204" pitchFamily="49" charset="0"/>
              </a:rPr>
              <a:t>color</a:t>
            </a:r>
            <a:r>
              <a:rPr lang="pt-BR" altLang="pt-BR" sz="1400" dirty="0">
                <a:solidFill>
                  <a:srgbClr val="F8F8F2"/>
                </a:solidFill>
                <a:latin typeface="Consolas" panose="020B0609020204030204" pitchFamily="49" charset="0"/>
              </a:rPr>
              <a:t>)</a:t>
            </a:r>
            <a:br>
              <a:rPr lang="pt-BR" altLang="pt-BR" sz="1400" dirty="0">
                <a:solidFill>
                  <a:srgbClr val="F8F8F2"/>
                </a:solidFill>
                <a:latin typeface="Consolas" panose="020B0609020204030204" pitchFamily="49" charset="0"/>
              </a:rPr>
            </a:br>
            <a:b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AIRobot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Robot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tool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.brain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brain</a:t>
            </a:r>
            <a:endParaRPr kumimoji="0" lang="pt-BR" altLang="pt-BR" sz="1400" b="0" i="1" u="none" strike="noStrike" cap="none" normalizeH="0" baseline="0" dirty="0">
              <a:ln>
                <a:noFill/>
              </a:ln>
              <a:solidFill>
                <a:srgbClr val="FD971F"/>
              </a:solidFill>
              <a:effectLst/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400" dirty="0">
                <a:solidFill>
                  <a:srgbClr val="F8F8F2"/>
                </a:solidFill>
                <a:latin typeface="Consolas" panose="020B0609020204030204" pitchFamily="49" charset="0"/>
              </a:rPr>
              <a:t>	</a:t>
            </a:r>
            <a:r>
              <a:rPr lang="pt-BR" altLang="pt-BR" sz="1400" dirty="0" err="1">
                <a:solidFill>
                  <a:srgbClr val="F8F8F2"/>
                </a:solidFill>
                <a:latin typeface="Consolas" panose="020B0609020204030204" pitchFamily="49" charset="0"/>
              </a:rPr>
              <a:t>Robot</a:t>
            </a:r>
            <a:r>
              <a:rPr lang="pt-BR" altLang="pt-BR" sz="1400" dirty="0">
                <a:solidFill>
                  <a:srgbClr val="F8F8F2"/>
                </a:solidFill>
                <a:latin typeface="Consolas" panose="020B0609020204030204" pitchFamily="49" charset="0"/>
              </a:rPr>
              <a:t>.</a:t>
            </a:r>
            <a:r>
              <a:rPr lang="pt-BR" altLang="pt-BR" sz="1400" dirty="0">
                <a:solidFill>
                  <a:srgbClr val="66D9EF"/>
                </a:solidFill>
                <a:latin typeface="Consolas" panose="020B0609020204030204" pitchFamily="49" charset="0"/>
              </a:rPr>
              <a:t>__</a:t>
            </a:r>
            <a:r>
              <a:rPr lang="pt-BR" altLang="pt-BR" sz="1400" dirty="0" err="1">
                <a:solidFill>
                  <a:srgbClr val="66D9EF"/>
                </a:solidFill>
                <a:latin typeface="Consolas" panose="020B0609020204030204" pitchFamily="49" charset="0"/>
              </a:rPr>
              <a:t>init</a:t>
            </a:r>
            <a:r>
              <a:rPr lang="pt-BR" altLang="pt-BR" sz="1400" dirty="0">
                <a:solidFill>
                  <a:srgbClr val="66D9EF"/>
                </a:solidFill>
                <a:latin typeface="Consolas" panose="020B0609020204030204" pitchFamily="49" charset="0"/>
              </a:rPr>
              <a:t>__</a:t>
            </a:r>
            <a:r>
              <a:rPr lang="pt-BR" altLang="pt-BR" sz="1400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pt-BR" altLang="pt-BR" sz="1400" dirty="0">
                <a:solidFill>
                  <a:srgbClr val="FD971F"/>
                </a:solidFill>
                <a:latin typeface="Consolas" panose="020B0609020204030204" pitchFamily="49" charset="0"/>
              </a:rPr>
              <a:t>self</a:t>
            </a:r>
            <a:r>
              <a:rPr lang="pt-BR" altLang="pt-BR" sz="14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pt-BR" altLang="pt-BR" sz="1400" i="1" dirty="0" err="1">
                <a:solidFill>
                  <a:srgbClr val="FD971F"/>
                </a:solidFill>
                <a:latin typeface="Consolas" panose="020B0609020204030204" pitchFamily="49" charset="0"/>
              </a:rPr>
              <a:t>name</a:t>
            </a:r>
            <a:r>
              <a:rPr lang="pt-BR" altLang="pt-BR" sz="14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pt-BR" altLang="pt-BR" sz="1400" i="1" dirty="0">
                <a:solidFill>
                  <a:srgbClr val="FD971F"/>
                </a:solidFill>
                <a:latin typeface="Consolas" panose="020B0609020204030204" pitchFamily="49" charset="0"/>
              </a:rPr>
              <a:t>color</a:t>
            </a:r>
            <a:r>
              <a:rPr lang="pt-BR" altLang="pt-BR" sz="1400" dirty="0">
                <a:solidFill>
                  <a:srgbClr val="F8F8F2"/>
                </a:solidFill>
                <a:latin typeface="Consolas" panose="020B0609020204030204" pitchFamily="49" charset="0"/>
              </a:rPr>
              <a:t>)</a:t>
            </a:r>
            <a:endParaRPr kumimoji="0" lang="pt-BR" altLang="pt-B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386D5BB0-9396-4D3C-8824-8DCA259060AB}"/>
              </a:ext>
            </a:extLst>
          </p:cNvPr>
          <p:cNvCxnSpPr>
            <a:stCxn id="27" idx="1"/>
            <a:endCxn id="28" idx="0"/>
          </p:cNvCxnSpPr>
          <p:nvPr/>
        </p:nvCxnSpPr>
        <p:spPr>
          <a:xfrm rot="10800000" flipV="1">
            <a:off x="5958211" y="4085380"/>
            <a:ext cx="556720" cy="1069538"/>
          </a:xfrm>
          <a:prstGeom prst="curvedConnector2">
            <a:avLst/>
          </a:prstGeom>
          <a:ln w="476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29864316-6DEB-41BA-9C5B-19CBC1DEA7FF}"/>
              </a:ext>
            </a:extLst>
          </p:cNvPr>
          <p:cNvCxnSpPr>
            <a:cxnSpLocks/>
            <a:stCxn id="27" idx="3"/>
            <a:endCxn id="29" idx="0"/>
          </p:cNvCxnSpPr>
          <p:nvPr/>
        </p:nvCxnSpPr>
        <p:spPr>
          <a:xfrm>
            <a:off x="7628371" y="4085380"/>
            <a:ext cx="556720" cy="1069539"/>
          </a:xfrm>
          <a:prstGeom prst="curvedConnector2">
            <a:avLst/>
          </a:prstGeom>
          <a:ln w="476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77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FILE I/o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A353AA-B275-4150-9753-F926E4EA4AC4}"/>
              </a:ext>
            </a:extLst>
          </p:cNvPr>
          <p:cNvSpPr txBox="1"/>
          <p:nvPr/>
        </p:nvSpPr>
        <p:spPr>
          <a:xfrm>
            <a:off x="-2" y="2119242"/>
            <a:ext cx="914399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sz="2000" dirty="0">
                <a:latin typeface="Abadi"/>
              </a:rPr>
              <a:t>	Reading and writing data to files using Python is pretty straightforward.</a:t>
            </a:r>
            <a:endParaRPr lang="pt-BR" dirty="0">
              <a:latin typeface="Abad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latin typeface="Abadi"/>
              </a:rPr>
              <a:t>open() Function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231C35F7-9891-43AB-9B96-35602ADDCF74}"/>
              </a:ext>
            </a:extLst>
          </p:cNvPr>
          <p:cNvSpPr/>
          <p:nvPr/>
        </p:nvSpPr>
        <p:spPr>
          <a:xfrm>
            <a:off x="1512722" y="2754473"/>
            <a:ext cx="6118550" cy="922157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Consolas"/>
              </a:rPr>
              <a:t>with open(&lt;filename&gt;, &lt;mode&gt;) as &lt;descriptor&gt;:</a:t>
            </a:r>
            <a:endParaRPr lang="pt-BR" dirty="0">
              <a:cs typeface="Calibri"/>
            </a:endParaRPr>
          </a:p>
          <a:p>
            <a:r>
              <a:rPr lang="en-US" dirty="0">
                <a:latin typeface="Consolas"/>
              </a:rPr>
              <a:t>    data = &lt;descriptor&gt;.read()</a:t>
            </a:r>
            <a:endParaRPr lang="en-US" dirty="0">
              <a:cs typeface="Calibri"/>
            </a:endParaRPr>
          </a:p>
          <a:p>
            <a:r>
              <a:rPr lang="en-US" dirty="0">
                <a:latin typeface="Consolas"/>
              </a:rPr>
              <a:t>    print(data)</a:t>
            </a:r>
            <a:endParaRPr lang="pt-BR" dirty="0"/>
          </a:p>
        </p:txBody>
      </p:sp>
      <p:sp>
        <p:nvSpPr>
          <p:cNvPr id="8" name="TextBox 25">
            <a:extLst>
              <a:ext uri="{FF2B5EF4-FFF2-40B4-BE49-F238E27FC236}">
                <a16:creationId xmlns:a16="http://schemas.microsoft.com/office/drawing/2014/main" id="{95C34823-E383-4A73-8D2E-772A35F32E87}"/>
              </a:ext>
            </a:extLst>
          </p:cNvPr>
          <p:cNvSpPr txBox="1"/>
          <p:nvPr/>
        </p:nvSpPr>
        <p:spPr>
          <a:xfrm>
            <a:off x="272768" y="3681340"/>
            <a:ext cx="436712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latin typeface="Abadi"/>
              </a:rPr>
              <a:t>Read operation</a:t>
            </a:r>
            <a:endParaRPr lang="pt-BR" sz="2000" dirty="0"/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5D92D8E4-E939-469C-A29A-0FDE6D318A98}"/>
              </a:ext>
            </a:extLst>
          </p:cNvPr>
          <p:cNvSpPr txBox="1"/>
          <p:nvPr/>
        </p:nvSpPr>
        <p:spPr>
          <a:xfrm>
            <a:off x="340658" y="5224452"/>
            <a:ext cx="4231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latin typeface="Abadi"/>
              </a:rPr>
              <a:t>Write operation</a:t>
            </a:r>
            <a:endParaRPr lang="pt-BR" sz="2000" dirty="0"/>
          </a:p>
        </p:txBody>
      </p:sp>
      <p:sp>
        <p:nvSpPr>
          <p:cNvPr id="18" name="TextBox 25">
            <a:extLst>
              <a:ext uri="{FF2B5EF4-FFF2-40B4-BE49-F238E27FC236}">
                <a16:creationId xmlns:a16="http://schemas.microsoft.com/office/drawing/2014/main" id="{B925EFBC-9976-46C3-BA16-26C4274AB745}"/>
              </a:ext>
            </a:extLst>
          </p:cNvPr>
          <p:cNvSpPr txBox="1"/>
          <p:nvPr/>
        </p:nvSpPr>
        <p:spPr>
          <a:xfrm>
            <a:off x="5647108" y="3681340"/>
            <a:ext cx="265262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latin typeface="Abadi"/>
              </a:rPr>
              <a:t>Modes</a:t>
            </a:r>
            <a:endParaRPr lang="pt-BR" dirty="0"/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16E63464-4694-4482-8AB5-556370985C41}"/>
              </a:ext>
            </a:extLst>
          </p:cNvPr>
          <p:cNvSpPr/>
          <p:nvPr/>
        </p:nvSpPr>
        <p:spPr>
          <a:xfrm>
            <a:off x="5647108" y="4081297"/>
            <a:ext cx="2657203" cy="1450524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'w': 'Write,</a:t>
            </a:r>
            <a:endParaRPr lang="pt-BR" dirty="0">
              <a:latin typeface="Consolas" panose="020B0609020204030204" pitchFamily="49" charset="0"/>
              <a:cs typeface="Calibri"/>
            </a:endParaRPr>
          </a:p>
          <a:p>
            <a:r>
              <a:rPr lang="en-US" dirty="0">
                <a:latin typeface="Consolas" panose="020B0609020204030204" pitchFamily="49" charset="0"/>
              </a:rPr>
              <a:t>'r': 'Read',</a:t>
            </a:r>
            <a:endParaRPr lang="en-US" dirty="0">
              <a:latin typeface="Consolas" panose="020B0609020204030204" pitchFamily="49" charset="0"/>
              <a:cs typeface="Calibri"/>
            </a:endParaRPr>
          </a:p>
          <a:p>
            <a:r>
              <a:rPr lang="en-US" dirty="0">
                <a:latin typeface="Consolas" panose="020B0609020204030204" pitchFamily="49" charset="0"/>
              </a:rPr>
              <a:t>'a': 'Append',</a:t>
            </a:r>
            <a:endParaRPr lang="en-US" dirty="0">
              <a:latin typeface="Consolas" panose="020B0609020204030204" pitchFamily="49" charset="0"/>
              <a:cs typeface="Calibri"/>
            </a:endParaRPr>
          </a:p>
          <a:p>
            <a:r>
              <a:rPr lang="en-US" dirty="0">
                <a:latin typeface="Consolas" panose="020B0609020204030204" pitchFamily="49" charset="0"/>
              </a:rPr>
              <a:t>'r+': 'Read/Write',</a:t>
            </a:r>
            <a:endParaRPr lang="en-US" dirty="0">
              <a:latin typeface="Consolas" panose="020B0609020204030204" pitchFamily="49" charset="0"/>
              <a:cs typeface="Calibri"/>
            </a:endParaRPr>
          </a:p>
          <a:p>
            <a:r>
              <a:rPr lang="en-US" dirty="0">
                <a:latin typeface="Consolas" panose="020B0609020204030204" pitchFamily="49" charset="0"/>
              </a:rPr>
              <a:t>'a+': 'Append/Read'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CC37847-D695-4841-88A1-9935106F8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658" y="4080119"/>
            <a:ext cx="4231342" cy="923330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pt-BR" altLang="pt-BR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'file.txt'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'r'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pt-BR" altLang="pt-BR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data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f.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(data)</a:t>
            </a: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F467678-9C16-4E65-8156-2A9B0BCCB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658" y="5624562"/>
            <a:ext cx="4231342" cy="923330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pt-BR" altLang="pt-BR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'file.txt'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'w'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pt-BR" altLang="pt-BR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data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'Data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b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f.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(data)</a:t>
            </a: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The import system</a:t>
            </a:r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47594D54-B53C-44B5-B3EA-AEDC1CFCAEE5}"/>
              </a:ext>
            </a:extLst>
          </p:cNvPr>
          <p:cNvSpPr txBox="1"/>
          <p:nvPr/>
        </p:nvSpPr>
        <p:spPr>
          <a:xfrm>
            <a:off x="-2" y="2065327"/>
            <a:ext cx="914399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sz="2000" dirty="0">
                <a:latin typeface="Abadi"/>
              </a:rPr>
              <a:t>	Python code in one module gains access to the code in another module by the process of importing it.</a:t>
            </a:r>
          </a:p>
        </p:txBody>
      </p:sp>
      <p:sp>
        <p:nvSpPr>
          <p:cNvPr id="4" name="TextBox 22">
            <a:extLst>
              <a:ext uri="{FF2B5EF4-FFF2-40B4-BE49-F238E27FC236}">
                <a16:creationId xmlns:a16="http://schemas.microsoft.com/office/drawing/2014/main" id="{AE592B66-0F63-49BC-9008-C3709453BEA5}"/>
              </a:ext>
            </a:extLst>
          </p:cNvPr>
          <p:cNvSpPr txBox="1"/>
          <p:nvPr/>
        </p:nvSpPr>
        <p:spPr>
          <a:xfrm>
            <a:off x="4981303" y="2738840"/>
            <a:ext cx="4162697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dirty="0">
                <a:latin typeface="Abadi"/>
              </a:rPr>
              <a:t>The Python Language Reference. 2019. Python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9C092A1-99C2-48A4-94A9-7D4B84285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5816" y="4200590"/>
            <a:ext cx="4352368" cy="2308324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datetime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requests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base64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cos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mathematics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requests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get_http</a:t>
            </a:r>
            <a:endParaRPr kumimoji="0" lang="pt-BR" altLang="pt-B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47C749A-4379-402A-92D8-4CAE53C1C7DB}"/>
              </a:ext>
            </a:extLst>
          </p:cNvPr>
          <p:cNvSpPr/>
          <p:nvPr/>
        </p:nvSpPr>
        <p:spPr>
          <a:xfrm>
            <a:off x="2395816" y="3147136"/>
            <a:ext cx="4352368" cy="922157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Consolas"/>
              </a:rPr>
              <a:t>import &lt;module&gt;</a:t>
            </a:r>
          </a:p>
          <a:p>
            <a:r>
              <a:rPr lang="en-US" sz="1600" dirty="0">
                <a:latin typeface="Consolas"/>
              </a:rPr>
              <a:t>from &lt;module&gt; import &lt;method&gt;</a:t>
            </a:r>
          </a:p>
          <a:p>
            <a:r>
              <a:rPr lang="en-US" sz="1600" dirty="0">
                <a:latin typeface="Consolas"/>
              </a:rPr>
              <a:t>import &lt;module&gt; as &lt;</a:t>
            </a:r>
            <a:r>
              <a:rPr lang="en-US" sz="1600" dirty="0" err="1">
                <a:latin typeface="Consolas"/>
              </a:rPr>
              <a:t>new_module_name</a:t>
            </a:r>
            <a:r>
              <a:rPr lang="en-US" sz="1600" dirty="0">
                <a:latin typeface="Consolas"/>
              </a:rPr>
              <a:t>&gt;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24431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Fun with sockets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A353AA-B275-4150-9753-F926E4EA4AC4}"/>
              </a:ext>
            </a:extLst>
          </p:cNvPr>
          <p:cNvSpPr txBox="1"/>
          <p:nvPr/>
        </p:nvSpPr>
        <p:spPr>
          <a:xfrm>
            <a:off x="-1" y="2094185"/>
            <a:ext cx="914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badi" panose="020B0604020104020204" pitchFamily="34" charset="0"/>
              </a:rPr>
              <a:t>	Python’s socket module provides an interface to the Berkeley sockets API.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924BA0-12EC-4D5F-8E17-4C3C0E6FA7B1}"/>
              </a:ext>
            </a:extLst>
          </p:cNvPr>
          <p:cNvSpPr txBox="1"/>
          <p:nvPr/>
        </p:nvSpPr>
        <p:spPr>
          <a:xfrm>
            <a:off x="4990302" y="2478069"/>
            <a:ext cx="416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badi" panose="020B0604020104020204" pitchFamily="34" charset="0"/>
              </a:rPr>
              <a:t>Socket Programming in Python (Guide). 2019. Real Python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Socket API Overview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B6781A-A2FE-4F0F-952C-E90F2845A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937" y="3833124"/>
            <a:ext cx="1611085" cy="2308324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socket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bind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accept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connect_ex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recv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3154652-9A54-4974-A4BA-37BD983C4BA3}"/>
              </a:ext>
            </a:extLst>
          </p:cNvPr>
          <p:cNvSpPr/>
          <p:nvPr/>
        </p:nvSpPr>
        <p:spPr>
          <a:xfrm>
            <a:off x="2951543" y="2861905"/>
            <a:ext cx="3246937" cy="474622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Abadi" panose="020B0604020104020204" pitchFamily="34" charset="0"/>
              </a:rPr>
              <a:t>'socket' = ('host', '</a:t>
            </a:r>
            <a:r>
              <a:rPr lang="pt-BR" sz="2400" dirty="0" err="1">
                <a:latin typeface="Abadi" panose="020B0604020104020204" pitchFamily="34" charset="0"/>
              </a:rPr>
              <a:t>port</a:t>
            </a:r>
            <a:r>
              <a:rPr lang="pt-BR" sz="2400" dirty="0">
                <a:latin typeface="Abadi" panose="020B0604020104020204" pitchFamily="34" charset="0"/>
              </a:rPr>
              <a:t>')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492B9C-D77A-40B9-96F7-90A29CAA43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742" y="3725402"/>
            <a:ext cx="6130545" cy="2893100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#!/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usr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/bin/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 python3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400" dirty="0">
                <a:solidFill>
                  <a:srgbClr val="75715E"/>
                </a:solidFill>
                <a:latin typeface="Consolas" panose="020B0609020204030204" pitchFamily="49" charset="0"/>
              </a:rPr>
              <a:t># -*- </a:t>
            </a:r>
            <a:r>
              <a:rPr lang="pt-BR" altLang="pt-BR" sz="1400" dirty="0" err="1">
                <a:solidFill>
                  <a:srgbClr val="75715E"/>
                </a:solidFill>
                <a:latin typeface="Consolas" panose="020B0609020204030204" pitchFamily="49" charset="0"/>
              </a:rPr>
              <a:t>coding</a:t>
            </a:r>
            <a:r>
              <a:rPr lang="pt-BR" altLang="pt-BR" sz="1400" dirty="0">
                <a:solidFill>
                  <a:srgbClr val="75715E"/>
                </a:solidFill>
                <a:latin typeface="Consolas" panose="020B0609020204030204" pitchFamily="49" charset="0"/>
              </a:rPr>
              <a:t>: utf-8 -*-</a:t>
            </a:r>
            <a:br>
              <a:rPr lang="pt-BR" altLang="pt-BR" sz="1400" dirty="0">
                <a:solidFill>
                  <a:srgbClr val="75715E"/>
                </a:solidFill>
                <a:latin typeface="Consolas" panose="020B0609020204030204" pitchFamily="49" charset="0"/>
              </a:rPr>
            </a:br>
            <a:br>
              <a:rPr lang="pt-BR" altLang="pt-BR" sz="1400" dirty="0">
                <a:solidFill>
                  <a:srgbClr val="75715E"/>
                </a:solidFill>
                <a:latin typeface="Consolas" panose="020B0609020204030204" pitchFamily="49" charset="0"/>
              </a:rPr>
            </a:b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socket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HOST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'127.0.0.1'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PORT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8080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socket.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socket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socket.AF_INET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socket.SOCK_STREAM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((HOST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PORT))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data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recv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f'Received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B10EEE-F09D-4B44-A15E-E071D2834DD6}"/>
              </a:ext>
            </a:extLst>
          </p:cNvPr>
          <p:cNvSpPr txBox="1"/>
          <p:nvPr/>
        </p:nvSpPr>
        <p:spPr>
          <a:xfrm>
            <a:off x="3675706" y="3457912"/>
            <a:ext cx="4370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badi" panose="020B0604020104020204" pitchFamily="34" charset="0"/>
              </a:rPr>
              <a:t>Simple Socket TCP Client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B7D8E49-69D3-43F5-AD77-569AB496C19C}"/>
              </a:ext>
            </a:extLst>
          </p:cNvPr>
          <p:cNvSpPr txBox="1"/>
          <p:nvPr/>
        </p:nvSpPr>
        <p:spPr>
          <a:xfrm>
            <a:off x="223291" y="3459778"/>
            <a:ext cx="2662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badi" panose="020B0604020104020204" pitchFamily="34" charset="0"/>
              </a:rPr>
              <a:t>Primary Socket API Methods</a:t>
            </a:r>
          </a:p>
        </p:txBody>
      </p:sp>
    </p:spTree>
    <p:extLst>
      <p:ext uri="{BB962C8B-B14F-4D97-AF65-F5344CB8AC3E}">
        <p14:creationId xmlns:p14="http://schemas.microsoft.com/office/powerpoint/2010/main" val="953134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PRATICE!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A353AA-B275-4150-9753-F926E4EA4AC4}"/>
              </a:ext>
            </a:extLst>
          </p:cNvPr>
          <p:cNvSpPr txBox="1"/>
          <p:nvPr/>
        </p:nvSpPr>
        <p:spPr>
          <a:xfrm>
            <a:off x="-1" y="2094185"/>
            <a:ext cx="9143999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just"/>
            <a:r>
              <a:rPr lang="en-US" sz="2000" dirty="0">
                <a:latin typeface="Abadi"/>
              </a:rPr>
              <a:t>	Read a file called 'exercise11.csv' with hosts information, create a list of targets using the data structures Lists and Dictionaries and print them.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Exercise 1.1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4C6F81-1023-4AC2-AB9C-607B7BF6EB31}"/>
              </a:ext>
            </a:extLst>
          </p:cNvPr>
          <p:cNvSpPr txBox="1"/>
          <p:nvPr/>
        </p:nvSpPr>
        <p:spPr>
          <a:xfrm>
            <a:off x="-4" y="314017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Exercise 1.2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34351-62AC-46FA-94DE-58EFFC8DB7FD}"/>
              </a:ext>
            </a:extLst>
          </p:cNvPr>
          <p:cNvSpPr txBox="1"/>
          <p:nvPr/>
        </p:nvSpPr>
        <p:spPr>
          <a:xfrm>
            <a:off x="-4" y="3684993"/>
            <a:ext cx="9144002" cy="10156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just"/>
            <a:r>
              <a:rPr lang="en-US" sz="2000" dirty="0">
                <a:latin typeface="Abadi"/>
              </a:rPr>
              <a:t>	Using the </a:t>
            </a:r>
            <a:r>
              <a:rPr lang="en-US" sz="2000" dirty="0" err="1">
                <a:latin typeface="Abadi"/>
              </a:rPr>
              <a:t>Whois</a:t>
            </a:r>
            <a:r>
              <a:rPr lang="en-US" sz="2000" dirty="0">
                <a:latin typeface="Abadi"/>
              </a:rPr>
              <a:t> library see information for each target present in the list created in the previous exercise and update the information for each host in the list.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C20544-8007-422B-80D4-9CD9DA68B9BC}"/>
              </a:ext>
            </a:extLst>
          </p:cNvPr>
          <p:cNvSpPr txBox="1"/>
          <p:nvPr/>
        </p:nvSpPr>
        <p:spPr>
          <a:xfrm>
            <a:off x="-4" y="501171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Exercise 1.3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67EED1-0A75-4AAC-A716-056AE038FF7D}"/>
              </a:ext>
            </a:extLst>
          </p:cNvPr>
          <p:cNvSpPr txBox="1"/>
          <p:nvPr/>
        </p:nvSpPr>
        <p:spPr>
          <a:xfrm>
            <a:off x="-8" y="5500647"/>
            <a:ext cx="9144002" cy="70788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just"/>
            <a:r>
              <a:rPr lang="en-US" sz="2000" dirty="0">
                <a:latin typeface="Abadi"/>
              </a:rPr>
              <a:t>	Write in file called 'exercise13.csv' the lists of target used in the previous exercise.</a:t>
            </a:r>
            <a:endParaRPr lang="pt-BR" dirty="0"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2187571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59111-DB3B-4565-9EB3-9412C69CC5C1}"/>
              </a:ext>
            </a:extLst>
          </p:cNvPr>
          <p:cNvSpPr txBox="1"/>
          <p:nvPr/>
        </p:nvSpPr>
        <p:spPr>
          <a:xfrm>
            <a:off x="1" y="942669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  <a:cs typeface="Arial" panose="020B0604020202020204" pitchFamily="34" charset="0"/>
              </a:rPr>
              <a:t>Table of Contents</a:t>
            </a:r>
            <a:endParaRPr lang="en-US" sz="3500" cap="all" dirty="0"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D4503B-AE04-46E3-A571-07575BF8EECF}"/>
              </a:ext>
            </a:extLst>
          </p:cNvPr>
          <p:cNvSpPr txBox="1"/>
          <p:nvPr/>
        </p:nvSpPr>
        <p:spPr>
          <a:xfrm>
            <a:off x="195942" y="1686823"/>
            <a:ext cx="8752115" cy="50629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Introduction to 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Setting up our lab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Python 101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/>
              </a:rPr>
              <a:t>Language overview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Functions and objects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The import system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/>
              </a:rPr>
              <a:t>File I/O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Fun with Sockets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Python 201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HTTP for Humans™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Simple HTTP Server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Cryptography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Python to exe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Persistence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AV Evasion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Final project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HTTPS Reserve Shell</a:t>
            </a:r>
          </a:p>
        </p:txBody>
      </p:sp>
    </p:spTree>
    <p:extLst>
      <p:ext uri="{BB962C8B-B14F-4D97-AF65-F5344CB8AC3E}">
        <p14:creationId xmlns:p14="http://schemas.microsoft.com/office/powerpoint/2010/main" val="166717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PRATICE!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A353AA-B275-4150-9753-F926E4EA4AC4}"/>
              </a:ext>
            </a:extLst>
          </p:cNvPr>
          <p:cNvSpPr txBox="1"/>
          <p:nvPr/>
        </p:nvSpPr>
        <p:spPr>
          <a:xfrm>
            <a:off x="-1" y="2094185"/>
            <a:ext cx="9143999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badi" panose="020B0604020104020204" pitchFamily="34" charset="0"/>
              </a:rPr>
              <a:t>	Connect to server </a:t>
            </a:r>
            <a:r>
              <a:rPr lang="en-US" sz="2000" b="1" u="sng" dirty="0">
                <a:latin typeface="Consolas" panose="020B0609020204030204" pitchFamily="49" charset="0"/>
              </a:rPr>
              <a:t>py.insidertips.xyz</a:t>
            </a:r>
            <a:r>
              <a:rPr lang="en-US" sz="2000" b="1" u="sng">
                <a:latin typeface="Consolas" panose="020B0609020204030204" pitchFamily="49" charset="0"/>
              </a:rPr>
              <a:t>:30000-30010</a:t>
            </a:r>
            <a:r>
              <a:rPr lang="en-US" sz="2000">
                <a:latin typeface="Consolas" panose="020B0609020204030204" pitchFamily="49" charset="0"/>
              </a:rPr>
              <a:t> </a:t>
            </a:r>
            <a:r>
              <a:rPr lang="en-US" sz="2000" dirty="0">
                <a:latin typeface="Abadi" panose="020B0604020104020204" pitchFamily="34" charset="0"/>
              </a:rPr>
              <a:t>using sockets, send </a:t>
            </a:r>
            <a:r>
              <a:rPr lang="en-US" sz="2000" dirty="0">
                <a:latin typeface="Consolas" panose="020B0609020204030204" pitchFamily="49" charset="0"/>
              </a:rPr>
              <a:t>“Hello Word!” </a:t>
            </a:r>
            <a:r>
              <a:rPr lang="en-US" sz="2000" dirty="0">
                <a:latin typeface="Abadi" panose="020B0604020104020204" pitchFamily="34" charset="0"/>
              </a:rPr>
              <a:t>message and print the received response.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Exercise 1.4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4C6F81-1023-4AC2-AB9C-607B7BF6EB31}"/>
              </a:ext>
            </a:extLst>
          </p:cNvPr>
          <p:cNvSpPr txBox="1"/>
          <p:nvPr/>
        </p:nvSpPr>
        <p:spPr>
          <a:xfrm>
            <a:off x="-2" y="2894982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Exercise 1.5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34351-62AC-46FA-94DE-58EFFC8DB7FD}"/>
              </a:ext>
            </a:extLst>
          </p:cNvPr>
          <p:cNvSpPr txBox="1"/>
          <p:nvPr/>
        </p:nvSpPr>
        <p:spPr>
          <a:xfrm>
            <a:off x="-2" y="3439799"/>
            <a:ext cx="9144002" cy="13234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just"/>
            <a:r>
              <a:rPr lang="en-US" sz="2000" dirty="0">
                <a:latin typeface="Abadi"/>
              </a:rPr>
              <a:t>	Connect to server </a:t>
            </a:r>
            <a:r>
              <a:rPr lang="en-US" sz="2000" b="1" u="sng" dirty="0">
                <a:latin typeface="Consolas"/>
              </a:rPr>
              <a:t>py.insidertips.xyz:30020-30030</a:t>
            </a:r>
            <a:r>
              <a:rPr lang="en-US" sz="2000" dirty="0">
                <a:latin typeface="Consolas"/>
              </a:rPr>
              <a:t> </a:t>
            </a:r>
            <a:r>
              <a:rPr lang="en-US" sz="2000" dirty="0">
                <a:latin typeface="Abadi"/>
              </a:rPr>
              <a:t>using sockets, decode the message received with base64 module, write the output in a local file </a:t>
            </a:r>
            <a:r>
              <a:rPr lang="en-US" sz="2000">
                <a:latin typeface="Abadi"/>
              </a:rPr>
              <a:t>called 'file15.txt' and reply the server back only the first 10 characters from the </a:t>
            </a:r>
            <a:r>
              <a:rPr lang="en-US" sz="2000" dirty="0">
                <a:latin typeface="Abadi"/>
              </a:rPr>
              <a:t>decodified message.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C20544-8007-422B-80D4-9CD9DA68B9BC}"/>
              </a:ext>
            </a:extLst>
          </p:cNvPr>
          <p:cNvSpPr txBox="1"/>
          <p:nvPr/>
        </p:nvSpPr>
        <p:spPr>
          <a:xfrm>
            <a:off x="0" y="481142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Exercise 1.6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67EED1-0A75-4AAC-A716-056AE038FF7D}"/>
              </a:ext>
            </a:extLst>
          </p:cNvPr>
          <p:cNvSpPr txBox="1"/>
          <p:nvPr/>
        </p:nvSpPr>
        <p:spPr>
          <a:xfrm>
            <a:off x="0" y="5269059"/>
            <a:ext cx="9144002" cy="132343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just"/>
            <a:r>
              <a:rPr lang="en-US" sz="2000" dirty="0">
                <a:latin typeface="Abadi"/>
              </a:rPr>
              <a:t>	Connect to server </a:t>
            </a:r>
            <a:r>
              <a:rPr lang="en-US" sz="2000" b="1" u="sng" dirty="0">
                <a:latin typeface="Consolas"/>
              </a:rPr>
              <a:t>py.insidertips.xyz:30040-30050</a:t>
            </a:r>
            <a:r>
              <a:rPr lang="en-US" sz="2000" dirty="0">
                <a:latin typeface="Consolas"/>
              </a:rPr>
              <a:t> </a:t>
            </a:r>
            <a:r>
              <a:rPr lang="en-US" sz="2000" dirty="0">
                <a:latin typeface="Abadi"/>
              </a:rPr>
              <a:t>using sockets. It sends to you a operator and two numbers </a:t>
            </a:r>
            <a:r>
              <a:rPr lang="en-US" sz="2000" dirty="0" err="1">
                <a:latin typeface="Abadi"/>
              </a:rPr>
              <a:t>betweens</a:t>
            </a:r>
            <a:r>
              <a:rPr lang="en-US" sz="2000" dirty="0">
                <a:latin typeface="Abadi"/>
              </a:rPr>
              <a:t> “</a:t>
            </a:r>
            <a:r>
              <a:rPr lang="en-US" sz="2000" dirty="0">
                <a:latin typeface="Consolas"/>
              </a:rPr>
              <a:t>&amp;</a:t>
            </a:r>
            <a:r>
              <a:rPr lang="en-US" sz="2000" dirty="0">
                <a:latin typeface="Abadi"/>
              </a:rPr>
              <a:t>” character </a:t>
            </a:r>
            <a:r>
              <a:rPr lang="en-US" sz="2000" dirty="0">
                <a:latin typeface="Consolas"/>
              </a:rPr>
              <a:t>[66&amp;555&amp;*]</a:t>
            </a:r>
            <a:r>
              <a:rPr lang="en-US" sz="2000" dirty="0">
                <a:latin typeface="Abadi"/>
              </a:rPr>
              <a:t>. Extract the operator and numbers, do the math and send the result back to server. You need do this three times to get the flag.</a:t>
            </a:r>
          </a:p>
        </p:txBody>
      </p:sp>
    </p:spTree>
    <p:extLst>
      <p:ext uri="{BB962C8B-B14F-4D97-AF65-F5344CB8AC3E}">
        <p14:creationId xmlns:p14="http://schemas.microsoft.com/office/powerpoint/2010/main" val="169527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EASY CHALLENGE!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D891DB-ED07-4EE3-94BE-62BDF9936905}"/>
              </a:ext>
            </a:extLst>
          </p:cNvPr>
          <p:cNvSpPr txBox="1"/>
          <p:nvPr/>
        </p:nvSpPr>
        <p:spPr>
          <a:xfrm>
            <a:off x="-1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Port Knocking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D3B1C0-21EE-46D3-890C-BF5AC23382D2}"/>
              </a:ext>
            </a:extLst>
          </p:cNvPr>
          <p:cNvSpPr txBox="1"/>
          <p:nvPr/>
        </p:nvSpPr>
        <p:spPr>
          <a:xfrm>
            <a:off x="2490648" y="2107899"/>
            <a:ext cx="416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badi" panose="020B0604020104020204" pitchFamily="34" charset="0"/>
              </a:rPr>
              <a:t>Inspired by BOWNE, Sam. 2018. Violent Python Class.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669FC5-2C8D-4759-91B8-6619127F2132}"/>
              </a:ext>
            </a:extLst>
          </p:cNvPr>
          <p:cNvSpPr txBox="1"/>
          <p:nvPr/>
        </p:nvSpPr>
        <p:spPr>
          <a:xfrm>
            <a:off x="-2" y="2384898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badi" panose="020B0604020104020204" pitchFamily="34" charset="0"/>
              </a:rPr>
              <a:t>	Refers to a method of communication between two computers in which information is encoded, and possibly encrypted, into a sequence of port numbers.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798A36-4E2A-464A-8E4F-52674140BDBD}"/>
              </a:ext>
            </a:extLst>
          </p:cNvPr>
          <p:cNvSpPr txBox="1"/>
          <p:nvPr/>
        </p:nvSpPr>
        <p:spPr>
          <a:xfrm>
            <a:off x="1489169" y="3092784"/>
            <a:ext cx="76548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Abadi" panose="020B0604020104020204" pitchFamily="34" charset="0"/>
              </a:rPr>
              <a:t>Krzywinski</a:t>
            </a:r>
            <a:r>
              <a:rPr lang="en-US" sz="1200" dirty="0">
                <a:latin typeface="Abadi" panose="020B0604020104020204" pitchFamily="34" charset="0"/>
              </a:rPr>
              <a:t>, M. 2003. Port Knocking: Network Authentication Across Closed Ports. </a:t>
            </a:r>
            <a:r>
              <a:rPr lang="en-US" sz="1200" dirty="0" err="1">
                <a:latin typeface="Abadi" panose="020B0604020104020204" pitchFamily="34" charset="0"/>
              </a:rPr>
              <a:t>SysAdmin</a:t>
            </a:r>
            <a:r>
              <a:rPr lang="en-US" sz="1200" dirty="0">
                <a:latin typeface="Abadi" panose="020B0604020104020204" pitchFamily="34" charset="0"/>
              </a:rPr>
              <a:t> Magazine 12: 12-17.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6574D7-1D0D-4839-895C-1B97E8B96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531" y="3743042"/>
            <a:ext cx="1115568" cy="11155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7EB573-CF4A-442E-BD12-5F19CB2121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39" y="3741200"/>
            <a:ext cx="1117410" cy="11174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D2FE59DA-D93B-4226-B2A3-94A52E1B0884}"/>
              </a:ext>
            </a:extLst>
          </p:cNvPr>
          <p:cNvCxnSpPr>
            <a:cxnSpLocks/>
            <a:stCxn id="64" idx="3"/>
            <a:endCxn id="11" idx="1"/>
          </p:cNvCxnSpPr>
          <p:nvPr/>
        </p:nvCxnSpPr>
        <p:spPr>
          <a:xfrm>
            <a:off x="2577782" y="3702252"/>
            <a:ext cx="1145103" cy="623516"/>
          </a:xfrm>
          <a:prstGeom prst="curved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AD1AE32C-8FBE-4DA4-90B3-F16F4772A8B8}"/>
              </a:ext>
            </a:extLst>
          </p:cNvPr>
          <p:cNvCxnSpPr>
            <a:cxnSpLocks/>
            <a:stCxn id="59" idx="3"/>
            <a:endCxn id="11" idx="1"/>
          </p:cNvCxnSpPr>
          <p:nvPr/>
        </p:nvCxnSpPr>
        <p:spPr>
          <a:xfrm>
            <a:off x="2558045" y="3856141"/>
            <a:ext cx="1164840" cy="469627"/>
          </a:xfrm>
          <a:prstGeom prst="curvedConnector3">
            <a:avLst>
              <a:gd name="adj1" fmla="val 45911"/>
            </a:avLst>
          </a:prstGeom>
          <a:ln w="38100">
            <a:solidFill>
              <a:srgbClr val="0070C0"/>
            </a:solidFill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6D66AD0-628A-4469-84DB-91804E0D392E}"/>
              </a:ext>
            </a:extLst>
          </p:cNvPr>
          <p:cNvSpPr txBox="1"/>
          <p:nvPr/>
        </p:nvSpPr>
        <p:spPr>
          <a:xfrm>
            <a:off x="1590712" y="3876241"/>
            <a:ext cx="979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</a:rPr>
              <a:t>UDP/1234</a:t>
            </a:r>
            <a:endParaRPr lang="pt-BR" sz="1400" b="1" dirty="0">
              <a:latin typeface="Consolas" panose="020B0609020204030204" pitchFamily="49" charset="0"/>
            </a:endParaRP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7874578B-E0D1-4ADD-B4F0-50A306658517}"/>
              </a:ext>
            </a:extLst>
          </p:cNvPr>
          <p:cNvCxnSpPr>
            <a:cxnSpLocks/>
            <a:stCxn id="109" idx="3"/>
            <a:endCxn id="4" idx="1"/>
          </p:cNvCxnSpPr>
          <p:nvPr/>
        </p:nvCxnSpPr>
        <p:spPr>
          <a:xfrm flipV="1">
            <a:off x="2577781" y="4300826"/>
            <a:ext cx="4623750" cy="153889"/>
          </a:xfrm>
          <a:prstGeom prst="bentConnector3">
            <a:avLst/>
          </a:prstGeom>
          <a:ln w="88900" cap="rnd" cmpd="sng">
            <a:solidFill>
              <a:schemeClr val="accent6"/>
            </a:solidFill>
            <a:prstDash val="solid"/>
            <a:round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ECA23E4-D807-4C7D-B6B2-89C39D4F74CB}"/>
              </a:ext>
            </a:extLst>
          </p:cNvPr>
          <p:cNvSpPr txBox="1"/>
          <p:nvPr/>
        </p:nvSpPr>
        <p:spPr>
          <a:xfrm>
            <a:off x="1598027" y="4046891"/>
            <a:ext cx="979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</a:rPr>
              <a:t>TCP/3088</a:t>
            </a:r>
            <a:endParaRPr lang="pt-BR" sz="1400" b="1" dirty="0">
              <a:latin typeface="Consolas" panose="020B0609020204030204" pitchFamily="49" charset="0"/>
            </a:endParaRPr>
          </a:p>
        </p:txBody>
      </p: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95C697F3-7A99-458A-98A2-ED2FFC18D8EC}"/>
              </a:ext>
            </a:extLst>
          </p:cNvPr>
          <p:cNvCxnSpPr>
            <a:cxnSpLocks/>
            <a:stCxn id="29" idx="3"/>
            <a:endCxn id="11" idx="1"/>
          </p:cNvCxnSpPr>
          <p:nvPr/>
        </p:nvCxnSpPr>
        <p:spPr>
          <a:xfrm>
            <a:off x="2570467" y="4030130"/>
            <a:ext cx="1152418" cy="295638"/>
          </a:xfrm>
          <a:prstGeom prst="curvedConnector3">
            <a:avLst>
              <a:gd name="adj1" fmla="val 38635"/>
            </a:avLst>
          </a:prstGeom>
          <a:ln w="38100">
            <a:solidFill>
              <a:srgbClr val="0070C0"/>
            </a:solidFill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91982D98-AF3B-4244-9368-6959709470F4}"/>
              </a:ext>
            </a:extLst>
          </p:cNvPr>
          <p:cNvCxnSpPr>
            <a:cxnSpLocks/>
            <a:stCxn id="33" idx="3"/>
            <a:endCxn id="11" idx="1"/>
          </p:cNvCxnSpPr>
          <p:nvPr/>
        </p:nvCxnSpPr>
        <p:spPr>
          <a:xfrm>
            <a:off x="2577782" y="4200780"/>
            <a:ext cx="1145103" cy="124988"/>
          </a:xfrm>
          <a:prstGeom prst="curvedConnector3">
            <a:avLst>
              <a:gd name="adj1" fmla="val 30037"/>
            </a:avLst>
          </a:prstGeom>
          <a:ln w="38100">
            <a:solidFill>
              <a:srgbClr val="0070C0"/>
            </a:solidFill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4C105F02-7D24-438F-BF62-1A51ADCD730C}"/>
              </a:ext>
            </a:extLst>
          </p:cNvPr>
          <p:cNvSpPr txBox="1"/>
          <p:nvPr/>
        </p:nvSpPr>
        <p:spPr>
          <a:xfrm>
            <a:off x="1578290" y="3702252"/>
            <a:ext cx="979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</a:rPr>
              <a:t>TCP/8800</a:t>
            </a:r>
            <a:endParaRPr lang="pt-BR" sz="1400" b="1" dirty="0"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5D2BA5B-909D-40E0-BFBD-1E6FDC871DFA}"/>
              </a:ext>
            </a:extLst>
          </p:cNvPr>
          <p:cNvSpPr txBox="1"/>
          <p:nvPr/>
        </p:nvSpPr>
        <p:spPr>
          <a:xfrm>
            <a:off x="1583396" y="3548363"/>
            <a:ext cx="994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</a:rPr>
              <a:t>TCP/4433</a:t>
            </a:r>
            <a:endParaRPr lang="pt-BR" sz="1400" b="1" dirty="0"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7C9F54-6DC2-487A-92E2-1482B03E03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885" y="3616004"/>
            <a:ext cx="1419527" cy="14195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83D3ACEC-5BA8-4580-988E-9E8155EADA7D}"/>
              </a:ext>
            </a:extLst>
          </p:cNvPr>
          <p:cNvSpPr txBox="1"/>
          <p:nvPr/>
        </p:nvSpPr>
        <p:spPr>
          <a:xfrm>
            <a:off x="1598026" y="4300826"/>
            <a:ext cx="979755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>
                <a:ln w="0"/>
                <a:latin typeface="Consolas" panose="020B0609020204030204" pitchFamily="49" charset="0"/>
              </a:rPr>
              <a:t>TCP/6667</a:t>
            </a:r>
            <a:endParaRPr lang="pt-BR" sz="1400" b="1" dirty="0">
              <a:ln w="0"/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94CE71E-5B85-4BE7-8BA9-8CD547B2AF5D}"/>
              </a:ext>
            </a:extLst>
          </p:cNvPr>
          <p:cNvSpPr txBox="1"/>
          <p:nvPr/>
        </p:nvSpPr>
        <p:spPr>
          <a:xfrm>
            <a:off x="2917370" y="4804768"/>
            <a:ext cx="330926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Firewall</a:t>
            </a:r>
          </a:p>
          <a:p>
            <a:pPr algn="ctr"/>
            <a:r>
              <a:rPr lang="en-US" sz="1400" dirty="0">
                <a:latin typeface="Abadi" panose="020B0604020104020204" pitchFamily="34" charset="0"/>
              </a:rPr>
              <a:t>Blocking all incoming connections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8AF4F00-427F-4F7E-8239-5A2B8204C34F}"/>
              </a:ext>
            </a:extLst>
          </p:cNvPr>
          <p:cNvSpPr txBox="1"/>
          <p:nvPr/>
        </p:nvSpPr>
        <p:spPr>
          <a:xfrm>
            <a:off x="6104685" y="4912490"/>
            <a:ext cx="3309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Super-duper Server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AA7F291-1A9B-47D8-9007-7EE5A536A431}"/>
              </a:ext>
            </a:extLst>
          </p:cNvPr>
          <p:cNvSpPr txBox="1"/>
          <p:nvPr/>
        </p:nvSpPr>
        <p:spPr>
          <a:xfrm>
            <a:off x="0" y="5550320"/>
            <a:ext cx="9144002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badi" panose="020B0604020104020204" pitchFamily="34" charset="0"/>
              </a:rPr>
              <a:t>	Make a Python script that follow the connection recipe above, access service running on TCP/6667 port in the Super-duper Server and do a banner grab.</a:t>
            </a:r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453F47CB-38AA-425F-A489-ED042A64FA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318" y="3623423"/>
            <a:ext cx="630942" cy="6309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770D295-4743-4341-A0B2-FBD3C7BA48A8}"/>
              </a:ext>
            </a:extLst>
          </p:cNvPr>
          <p:cNvGrpSpPr/>
          <p:nvPr/>
        </p:nvGrpSpPr>
        <p:grpSpPr>
          <a:xfrm rot="194960">
            <a:off x="5954414" y="2077473"/>
            <a:ext cx="1563146" cy="1563146"/>
            <a:chOff x="7074535" y="159412"/>
            <a:chExt cx="1563146" cy="1563146"/>
          </a:xfrm>
        </p:grpSpPr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E7C59C4D-594A-4336-B6C4-C2318A0CD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4535" y="159412"/>
              <a:ext cx="1563146" cy="1563146"/>
            </a:xfrm>
            <a:prstGeom prst="rect">
              <a:avLst/>
            </a:prstGeom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2A698A58-731C-480C-8948-A29D33F34533}"/>
                </a:ext>
              </a:extLst>
            </p:cNvPr>
            <p:cNvSpPr txBox="1"/>
            <p:nvPr/>
          </p:nvSpPr>
          <p:spPr>
            <a:xfrm rot="581389">
              <a:off x="7237009" y="176967"/>
              <a:ext cx="1284774" cy="1246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>
                  <a:latin typeface="Comic book" panose="02000500000000000000" pitchFamily="2" charset="0"/>
                </a:rPr>
                <a:t>Just </a:t>
              </a:r>
            </a:p>
            <a:p>
              <a:pPr algn="ctr"/>
              <a:r>
                <a:rPr lang="en-US" sz="1500" dirty="0">
                  <a:latin typeface="Comic book" panose="02000500000000000000" pitchFamily="2" charset="0"/>
                </a:rPr>
                <a:t>for help,</a:t>
              </a:r>
            </a:p>
            <a:p>
              <a:pPr algn="ctr"/>
              <a:r>
                <a:rPr lang="en-US" sz="1500" dirty="0">
                  <a:latin typeface="Comic book" panose="02000500000000000000" pitchFamily="2" charset="0"/>
                </a:rPr>
                <a:t>don’t be a </a:t>
              </a:r>
            </a:p>
            <a:p>
              <a:pPr algn="ctr"/>
              <a:r>
                <a:rPr lang="en-US" sz="1500" dirty="0">
                  <a:latin typeface="Comic book" panose="02000500000000000000" pitchFamily="2" charset="0"/>
                </a:rPr>
                <a:t>blocking </a:t>
              </a:r>
            </a:p>
            <a:p>
              <a:pPr algn="ctr"/>
              <a:r>
                <a:rPr lang="en-US" sz="1500" dirty="0">
                  <a:latin typeface="Comic book" panose="02000500000000000000" pitchFamily="2" charset="0"/>
                </a:rPr>
                <a:t>socket</a:t>
              </a:r>
              <a:endParaRPr lang="pt-BR" sz="1500" dirty="0">
                <a:latin typeface="Comic book" panose="02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395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HTTP for Humans™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A353AA-B275-4150-9753-F926E4EA4AC4}"/>
              </a:ext>
            </a:extLst>
          </p:cNvPr>
          <p:cNvSpPr txBox="1"/>
          <p:nvPr/>
        </p:nvSpPr>
        <p:spPr>
          <a:xfrm>
            <a:off x="-1" y="2094185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badi" panose="020B0604020104020204" pitchFamily="34" charset="0"/>
              </a:rPr>
              <a:t>	Requests allows you to send organic, grass-fed HTTP/1.1 requests, without the need for manual labor.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924BA0-12EC-4D5F-8E17-4C3C0E6FA7B1}"/>
              </a:ext>
            </a:extLst>
          </p:cNvPr>
          <p:cNvSpPr txBox="1"/>
          <p:nvPr/>
        </p:nvSpPr>
        <p:spPr>
          <a:xfrm>
            <a:off x="4981301" y="2708474"/>
            <a:ext cx="416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badi" panose="020B0604020104020204" pitchFamily="34" charset="0"/>
              </a:rPr>
              <a:t>REITZ, Kenneth. 2019. Python HTTP Requests for Humans™.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Requests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FAD042-AF81-4B92-B6E0-0B5C5C484B34}"/>
              </a:ext>
            </a:extLst>
          </p:cNvPr>
          <p:cNvSpPr txBox="1"/>
          <p:nvPr/>
        </p:nvSpPr>
        <p:spPr>
          <a:xfrm>
            <a:off x="2917370" y="3289462"/>
            <a:ext cx="3309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Simple GET request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02AEDE-BA0D-4575-AACD-37285D299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2959" y="3674183"/>
            <a:ext cx="5358081" cy="830997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requests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requests.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'http://httpbin.org/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r.text</a:t>
            </a: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B738A5-C505-47DA-B03D-D9C12C10644B}"/>
              </a:ext>
            </a:extLst>
          </p:cNvPr>
          <p:cNvSpPr txBox="1"/>
          <p:nvPr/>
        </p:nvSpPr>
        <p:spPr>
          <a:xfrm>
            <a:off x="2806335" y="4689846"/>
            <a:ext cx="3531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Simple POST request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3EC9C6F-2D64-450C-8534-ABF6078E7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646" y="5070030"/>
            <a:ext cx="6798707" cy="1077218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requests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data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'Bob'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'age'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'16'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requests.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'http://httpbin.org/post'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data)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r.text</a:t>
            </a: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33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Simple HTTP Server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A353AA-B275-4150-9753-F926E4EA4AC4}"/>
              </a:ext>
            </a:extLst>
          </p:cNvPr>
          <p:cNvSpPr txBox="1"/>
          <p:nvPr/>
        </p:nvSpPr>
        <p:spPr>
          <a:xfrm>
            <a:off x="-1" y="2094185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badi" panose="020B0604020104020204" pitchFamily="34" charset="0"/>
              </a:rPr>
              <a:t>	One class, </a:t>
            </a:r>
            <a:r>
              <a:rPr lang="en-US" sz="2000" u="sng" dirty="0" err="1">
                <a:latin typeface="Consolas" panose="020B0609020204030204" pitchFamily="49" charset="0"/>
              </a:rPr>
              <a:t>HTTPServer</a:t>
            </a:r>
            <a:r>
              <a:rPr lang="en-US" sz="2000" dirty="0">
                <a:latin typeface="Abadi" panose="020B0604020104020204" pitchFamily="34" charset="0"/>
              </a:rPr>
              <a:t>, is a </a:t>
            </a:r>
            <a:r>
              <a:rPr lang="en-US" sz="2000" u="sng" dirty="0" err="1">
                <a:latin typeface="Consolas" panose="020B0609020204030204" pitchFamily="49" charset="0"/>
              </a:rPr>
              <a:t>socketserver.TCPServer</a:t>
            </a:r>
            <a:r>
              <a:rPr lang="en-US" sz="2000" dirty="0">
                <a:latin typeface="Abadi" panose="020B0604020104020204" pitchFamily="34" charset="0"/>
              </a:rPr>
              <a:t> subclass. It creates and listens at the HTTP socket, dispatching the requests to a handler.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924BA0-12EC-4D5F-8E17-4C3C0E6FA7B1}"/>
              </a:ext>
            </a:extLst>
          </p:cNvPr>
          <p:cNvSpPr txBox="1"/>
          <p:nvPr/>
        </p:nvSpPr>
        <p:spPr>
          <a:xfrm>
            <a:off x="7001691" y="2738841"/>
            <a:ext cx="208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badi" panose="020B0604020104020204" pitchFamily="34" charset="0"/>
              </a:rPr>
              <a:t>Python 3.7.3 Documentation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HTTP servers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F3F7012-7CF2-499F-8ACF-4D3EFE3829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685" y="3211285"/>
            <a:ext cx="7750629" cy="3108543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1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http.server </a:t>
            </a:r>
            <a:r>
              <a:rPr kumimoji="0" lang="pt-BR" altLang="pt-BR" sz="1400" b="0" i="1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HTTPServer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BaseHTTPRequestHandler</a:t>
            </a:r>
            <a:b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1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class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MyHTTPServer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(BaseHTTPRequestHandler)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400" b="0" i="1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do_GET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send_response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send_header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'Content-type'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'text/html'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end_headers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    message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"Hello world from My HTTP Server!"</a:t>
            </a:r>
            <a:b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.wfile.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(message.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server_adress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'127.0.0.1'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32001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httpd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HTTPServer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(server_adress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MyHTTPServer)</a:t>
            </a:r>
            <a:b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'Running server...'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httpd.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serve_forever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39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Connector: Curved 74">
            <a:extLst>
              <a:ext uri="{FF2B5EF4-FFF2-40B4-BE49-F238E27FC236}">
                <a16:creationId xmlns:a16="http://schemas.microsoft.com/office/drawing/2014/main" id="{775EED4C-08B4-46A7-ACF8-81E218805015}"/>
              </a:ext>
            </a:extLst>
          </p:cNvPr>
          <p:cNvCxnSpPr>
            <a:cxnSpLocks/>
          </p:cNvCxnSpPr>
          <p:nvPr/>
        </p:nvCxnSpPr>
        <p:spPr>
          <a:xfrm>
            <a:off x="908269" y="5102963"/>
            <a:ext cx="7451960" cy="19016"/>
          </a:xfrm>
          <a:prstGeom prst="curved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4" name="Picture 83">
            <a:extLst>
              <a:ext uri="{FF2B5EF4-FFF2-40B4-BE49-F238E27FC236}">
                <a16:creationId xmlns:a16="http://schemas.microsoft.com/office/drawing/2014/main" id="{7FB17FAC-0E60-449F-B96A-06B17F5F8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956" y="4887929"/>
            <a:ext cx="829810" cy="8298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CRIPTOGRAPHY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A353AA-B275-4150-9753-F926E4EA4AC4}"/>
              </a:ext>
            </a:extLst>
          </p:cNvPr>
          <p:cNvSpPr txBox="1"/>
          <p:nvPr/>
        </p:nvSpPr>
        <p:spPr>
          <a:xfrm>
            <a:off x="-1" y="2094185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badi" panose="020B0604020104020204" pitchFamily="34" charset="0"/>
              </a:rPr>
              <a:t>	XOR algorithm of encryption and decryption converts the plain text in the format ASCII bytes and uses XOR procedure to convert it to a specified byte.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XOR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D674FC-5091-42D7-A9CB-23BB77CEC975}"/>
              </a:ext>
            </a:extLst>
          </p:cNvPr>
          <p:cNvSpPr txBox="1"/>
          <p:nvPr/>
        </p:nvSpPr>
        <p:spPr>
          <a:xfrm>
            <a:off x="5129349" y="2789003"/>
            <a:ext cx="4014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badi" panose="020B0604020104020204" pitchFamily="34" charset="0"/>
              </a:rPr>
              <a:t>Cryptography with Python - XOR Process. Tutorials Point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10F995-7232-4D6E-B9EE-8361D1EE7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336" y="5664427"/>
            <a:ext cx="8865327" cy="584775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xor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chr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ord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(c1)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^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ord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(c2)) 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(c1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c2) 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zip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)])</a:t>
            </a: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1244A-5D31-487C-8CD4-04F1106D5349}"/>
              </a:ext>
            </a:extLst>
          </p:cNvPr>
          <p:cNvSpPr/>
          <p:nvPr/>
        </p:nvSpPr>
        <p:spPr>
          <a:xfrm>
            <a:off x="139335" y="3471154"/>
            <a:ext cx="1840088" cy="584775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badi" panose="020B0604020104020204" pitchFamily="34" charset="0"/>
              </a:rPr>
              <a:t>'</a:t>
            </a:r>
            <a:r>
              <a:rPr lang="pt-BR" dirty="0" err="1">
                <a:latin typeface="Abadi" panose="020B0604020104020204" pitchFamily="34" charset="0"/>
              </a:rPr>
              <a:t>message</a:t>
            </a:r>
            <a:r>
              <a:rPr lang="pt-BR" dirty="0">
                <a:latin typeface="Abadi" panose="020B0604020104020204" pitchFamily="34" charset="0"/>
              </a:rPr>
              <a:t>' : 'Bob’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1AED59-A3D8-47D5-B988-1DD68BC4CCDB}"/>
              </a:ext>
            </a:extLst>
          </p:cNvPr>
          <p:cNvSpPr/>
          <p:nvPr/>
        </p:nvSpPr>
        <p:spPr>
          <a:xfrm>
            <a:off x="139335" y="4305526"/>
            <a:ext cx="1840088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badi" panose="020B0604020104020204" pitchFamily="34" charset="0"/>
              </a:rPr>
              <a:t>'</a:t>
            </a:r>
            <a:r>
              <a:rPr lang="pt-BR" dirty="0" err="1">
                <a:latin typeface="Abadi" panose="020B0604020104020204" pitchFamily="34" charset="0"/>
              </a:rPr>
              <a:t>key</a:t>
            </a:r>
            <a:r>
              <a:rPr lang="pt-BR" dirty="0">
                <a:latin typeface="Abadi" panose="020B0604020104020204" pitchFamily="34" charset="0"/>
              </a:rPr>
              <a:t>' : '31#'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A6BAA1-D187-449F-8927-67CD2D9C3D5F}"/>
              </a:ext>
            </a:extLst>
          </p:cNvPr>
          <p:cNvSpPr/>
          <p:nvPr/>
        </p:nvSpPr>
        <p:spPr>
          <a:xfrm>
            <a:off x="2281643" y="3471155"/>
            <a:ext cx="2542906" cy="584775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badi" panose="020B0604020104020204" pitchFamily="34" charset="0"/>
              </a:rPr>
              <a:t>['1000010', '1101111', '1100010']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64776F-DCDF-4117-BC94-54BE065764E0}"/>
              </a:ext>
            </a:extLst>
          </p:cNvPr>
          <p:cNvSpPr/>
          <p:nvPr/>
        </p:nvSpPr>
        <p:spPr>
          <a:xfrm>
            <a:off x="2281641" y="4303154"/>
            <a:ext cx="2542905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300" dirty="0">
                <a:latin typeface="Abadi" panose="020B0604020104020204" pitchFamily="34" charset="0"/>
              </a:rPr>
              <a:t>['110011', '110001', '100011']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72BBFA9F-EE50-4919-BA18-F5D5733A277D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 flipV="1">
            <a:off x="1979423" y="4595542"/>
            <a:ext cx="302218" cy="2372"/>
          </a:xfrm>
          <a:prstGeom prst="curvedConnector3">
            <a:avLst>
              <a:gd name="adj1" fmla="val 50000"/>
            </a:avLst>
          </a:prstGeom>
          <a:ln w="476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B7DDE927-5740-4EA3-9624-97EBBACB8FF0}"/>
              </a:ext>
            </a:extLst>
          </p:cNvPr>
          <p:cNvCxnSpPr>
            <a:cxnSpLocks/>
            <a:stCxn id="7" idx="3"/>
            <a:endCxn id="15" idx="1"/>
          </p:cNvCxnSpPr>
          <p:nvPr/>
        </p:nvCxnSpPr>
        <p:spPr>
          <a:xfrm>
            <a:off x="1979423" y="3763542"/>
            <a:ext cx="302220" cy="1"/>
          </a:xfrm>
          <a:prstGeom prst="curvedConnector3">
            <a:avLst>
              <a:gd name="adj1" fmla="val 50000"/>
            </a:avLst>
          </a:prstGeom>
          <a:ln w="476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3A60DF1E-434E-4A49-BA32-3BE09C32FBC6}"/>
              </a:ext>
            </a:extLst>
          </p:cNvPr>
          <p:cNvSpPr/>
          <p:nvPr/>
        </p:nvSpPr>
        <p:spPr>
          <a:xfrm>
            <a:off x="5457689" y="3873315"/>
            <a:ext cx="779421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badi" panose="020B0604020104020204" pitchFamily="34" charset="0"/>
              </a:rPr>
              <a:t>XOR</a:t>
            </a:r>
            <a:endParaRPr lang="pt-BR" sz="1300" dirty="0">
              <a:latin typeface="Abadi" panose="020B0604020104020204" pitchFamily="34" charset="0"/>
            </a:endParaRPr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64FE32B8-91BF-4594-B6D4-505C3100728F}"/>
              </a:ext>
            </a:extLst>
          </p:cNvPr>
          <p:cNvCxnSpPr>
            <a:cxnSpLocks/>
            <a:stCxn id="15" idx="3"/>
            <a:endCxn id="42" idx="1"/>
          </p:cNvCxnSpPr>
          <p:nvPr/>
        </p:nvCxnSpPr>
        <p:spPr>
          <a:xfrm>
            <a:off x="4824549" y="3763543"/>
            <a:ext cx="633140" cy="402160"/>
          </a:xfrm>
          <a:prstGeom prst="curvedConnector3">
            <a:avLst>
              <a:gd name="adj1" fmla="val 50000"/>
            </a:avLst>
          </a:prstGeom>
          <a:ln w="476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8B7BC8C6-3F64-4771-8148-CD7BFFE65E08}"/>
              </a:ext>
            </a:extLst>
          </p:cNvPr>
          <p:cNvCxnSpPr>
            <a:cxnSpLocks/>
            <a:stCxn id="16" idx="3"/>
            <a:endCxn id="42" idx="1"/>
          </p:cNvCxnSpPr>
          <p:nvPr/>
        </p:nvCxnSpPr>
        <p:spPr>
          <a:xfrm flipV="1">
            <a:off x="4824546" y="4165703"/>
            <a:ext cx="633143" cy="429839"/>
          </a:xfrm>
          <a:prstGeom prst="curvedConnector3">
            <a:avLst>
              <a:gd name="adj1" fmla="val 50000"/>
            </a:avLst>
          </a:prstGeom>
          <a:ln w="476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28D759B4-AF30-4688-9613-0C5A1A33E2D8}"/>
              </a:ext>
            </a:extLst>
          </p:cNvPr>
          <p:cNvCxnSpPr>
            <a:cxnSpLocks/>
            <a:stCxn id="42" idx="3"/>
            <a:endCxn id="59" idx="1"/>
          </p:cNvCxnSpPr>
          <p:nvPr/>
        </p:nvCxnSpPr>
        <p:spPr>
          <a:xfrm flipV="1">
            <a:off x="6237110" y="4165702"/>
            <a:ext cx="257584" cy="1"/>
          </a:xfrm>
          <a:prstGeom prst="curvedConnector3">
            <a:avLst>
              <a:gd name="adj1" fmla="val 50000"/>
            </a:avLst>
          </a:prstGeom>
          <a:ln w="476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F47C402-1829-48DD-83B6-8FF28E7A076D}"/>
              </a:ext>
            </a:extLst>
          </p:cNvPr>
          <p:cNvSpPr/>
          <p:nvPr/>
        </p:nvSpPr>
        <p:spPr>
          <a:xfrm>
            <a:off x="6494694" y="3873314"/>
            <a:ext cx="2509967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Abadi" panose="020B0604020104020204" pitchFamily="34" charset="0"/>
              </a:rPr>
              <a:t>'</a:t>
            </a:r>
            <a:r>
              <a:rPr lang="pt-BR" sz="1600" dirty="0" err="1">
                <a:latin typeface="Abadi" panose="020B0604020104020204" pitchFamily="34" charset="0"/>
              </a:rPr>
              <a:t>encryped_message</a:t>
            </a:r>
            <a:r>
              <a:rPr lang="pt-BR" sz="1600" dirty="0">
                <a:latin typeface="Abadi" panose="020B0604020104020204" pitchFamily="34" charset="0"/>
              </a:rPr>
              <a:t>' : '</a:t>
            </a:r>
            <a:r>
              <a:rPr lang="pt-BR" sz="1600" dirty="0" err="1">
                <a:latin typeface="Abadi" panose="020B0604020104020204" pitchFamily="34" charset="0"/>
              </a:rPr>
              <a:t>q^A</a:t>
            </a:r>
            <a:r>
              <a:rPr lang="pt-BR" sz="1600" dirty="0">
                <a:latin typeface="Abadi" panose="020B0604020104020204" pitchFamily="34" charset="0"/>
              </a:rPr>
              <a:t>'</a:t>
            </a:r>
          </a:p>
        </p:txBody>
      </p:sp>
      <p:cxnSp>
        <p:nvCxnSpPr>
          <p:cNvPr id="72" name="Connector: Curved 71">
            <a:extLst>
              <a:ext uri="{FF2B5EF4-FFF2-40B4-BE49-F238E27FC236}">
                <a16:creationId xmlns:a16="http://schemas.microsoft.com/office/drawing/2014/main" id="{7F084848-30AF-4314-8530-80F9CA4F4C40}"/>
              </a:ext>
            </a:extLst>
          </p:cNvPr>
          <p:cNvCxnSpPr>
            <a:cxnSpLocks/>
          </p:cNvCxnSpPr>
          <p:nvPr/>
        </p:nvCxnSpPr>
        <p:spPr>
          <a:xfrm>
            <a:off x="908269" y="3238558"/>
            <a:ext cx="7451960" cy="19016"/>
          </a:xfrm>
          <a:prstGeom prst="curvedConnector3">
            <a:avLst>
              <a:gd name="adj1" fmla="val 50000"/>
            </a:avLst>
          </a:prstGeom>
          <a:ln w="76200">
            <a:solidFill>
              <a:srgbClr val="0070C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BF6086C-8AB0-4B8E-AD5C-920531C3E0DA}"/>
              </a:ext>
            </a:extLst>
          </p:cNvPr>
          <p:cNvSpPr txBox="1"/>
          <p:nvPr/>
        </p:nvSpPr>
        <p:spPr>
          <a:xfrm>
            <a:off x="1504820" y="2866770"/>
            <a:ext cx="1251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Encryption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240C1C9-3B0F-4B25-AA59-0AC18C12ABE0}"/>
              </a:ext>
            </a:extLst>
          </p:cNvPr>
          <p:cNvSpPr txBox="1"/>
          <p:nvPr/>
        </p:nvSpPr>
        <p:spPr>
          <a:xfrm>
            <a:off x="1488963" y="5104445"/>
            <a:ext cx="128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Decryption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7A59A1C-1058-4A8A-9C87-9C565B7800C8}"/>
              </a:ext>
            </a:extLst>
          </p:cNvPr>
          <p:cNvGrpSpPr/>
          <p:nvPr/>
        </p:nvGrpSpPr>
        <p:grpSpPr>
          <a:xfrm rot="332284">
            <a:off x="5609128" y="3427552"/>
            <a:ext cx="1771132" cy="1603197"/>
            <a:chOff x="7391185" y="476062"/>
            <a:chExt cx="1246495" cy="124649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B42ADA18-B796-4553-87F2-87C73940B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1185" y="476062"/>
              <a:ext cx="1246495" cy="1246495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40F77B7-03EE-4A0C-86CE-AB101A77553C}"/>
                </a:ext>
              </a:extLst>
            </p:cNvPr>
            <p:cNvSpPr txBox="1"/>
            <p:nvPr/>
          </p:nvSpPr>
          <p:spPr>
            <a:xfrm rot="192825">
              <a:off x="7470549" y="557191"/>
              <a:ext cx="1119368" cy="8854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50" dirty="0">
                  <a:latin typeface="Comic book" panose="02000500000000000000" pitchFamily="2" charset="0"/>
                </a:rPr>
                <a:t>What’s on </a:t>
              </a:r>
            </a:p>
            <a:p>
              <a:pPr algn="ctr"/>
              <a:r>
                <a:rPr lang="en-US" sz="1650" dirty="0">
                  <a:latin typeface="Comic book" panose="02000500000000000000" pitchFamily="2" charset="0"/>
                </a:rPr>
                <a:t>God’s green </a:t>
              </a:r>
            </a:p>
            <a:p>
              <a:pPr algn="ctr"/>
              <a:r>
                <a:rPr lang="en-US" sz="1650" dirty="0">
                  <a:latin typeface="Comic book" panose="02000500000000000000" pitchFamily="2" charset="0"/>
                </a:rPr>
                <a:t>earth are </a:t>
              </a:r>
            </a:p>
            <a:p>
              <a:pPr algn="ctr"/>
              <a:r>
                <a:rPr lang="en-US" sz="1650" dirty="0">
                  <a:latin typeface="Comic book" panose="02000500000000000000" pitchFamily="2" charset="0"/>
                </a:rPr>
                <a:t>this code?!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848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CRIPTOGRAPHY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A353AA-B275-4150-9753-F926E4EA4AC4}"/>
              </a:ext>
            </a:extLst>
          </p:cNvPr>
          <p:cNvSpPr txBox="1"/>
          <p:nvPr/>
        </p:nvSpPr>
        <p:spPr>
          <a:xfrm>
            <a:off x="-1" y="2094185"/>
            <a:ext cx="9143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badi" panose="020B0604020104020204" pitchFamily="34" charset="0"/>
              </a:rPr>
              <a:t>	Is one of the first public-key cryptosystems and is widely used for secure data transmission. In such a cryptosystem, the encryption key is public and it is different from the decryption key which is kept secret (private).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RSA (</a:t>
            </a:r>
            <a:r>
              <a:rPr lang="en-US" sz="2800" dirty="0" err="1">
                <a:latin typeface="Abadi" panose="020B0604020104020204" pitchFamily="34" charset="0"/>
              </a:rPr>
              <a:t>Rivest</a:t>
            </a:r>
            <a:r>
              <a:rPr lang="en-US" sz="2800" dirty="0">
                <a:latin typeface="Abadi" panose="020B0604020104020204" pitchFamily="34" charset="0"/>
              </a:rPr>
              <a:t>–Shamir–</a:t>
            </a:r>
            <a:r>
              <a:rPr lang="en-US" sz="2800" dirty="0" err="1">
                <a:latin typeface="Abadi" panose="020B0604020104020204" pitchFamily="34" charset="0"/>
              </a:rPr>
              <a:t>Adleman</a:t>
            </a:r>
            <a:r>
              <a:rPr lang="en-US" sz="2800" dirty="0">
                <a:latin typeface="Abadi" panose="020B0604020104020204" pitchFamily="34" charset="0"/>
              </a:rPr>
              <a:t>) 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0C2FCF-4988-477B-8736-736A9989E4B8}"/>
              </a:ext>
            </a:extLst>
          </p:cNvPr>
          <p:cNvSpPr txBox="1"/>
          <p:nvPr/>
        </p:nvSpPr>
        <p:spPr>
          <a:xfrm>
            <a:off x="6130835" y="3109848"/>
            <a:ext cx="3013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badi" panose="020B0604020104020204" pitchFamily="34" charset="0"/>
              </a:rPr>
              <a:t>RSA (cryptosystem). 2019. Wikipedia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15814C-EA7D-418F-A3D3-1DE03967D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5805" y="3948208"/>
            <a:ext cx="6592389" cy="2308324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cryptography.hazmat.backends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default_backend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cryptography.hazmat.primitives.asymmetric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rsa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private_key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rsa.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generate_private_key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public_exponent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65537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key_size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4096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backend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default_backend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public_key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private_key.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public_key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E0EB6E-F5BF-4FE0-A3B9-92258A47BBCE}"/>
              </a:ext>
            </a:extLst>
          </p:cNvPr>
          <p:cNvSpPr txBox="1"/>
          <p:nvPr/>
        </p:nvSpPr>
        <p:spPr>
          <a:xfrm>
            <a:off x="2917370" y="3548098"/>
            <a:ext cx="3309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Create a pair of keys</a:t>
            </a:r>
          </a:p>
        </p:txBody>
      </p:sp>
    </p:spTree>
    <p:extLst>
      <p:ext uri="{BB962C8B-B14F-4D97-AF65-F5344CB8AC3E}">
        <p14:creationId xmlns:p14="http://schemas.microsoft.com/office/powerpoint/2010/main" val="279359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CRIPTOGRAPHY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-2" y="160908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RSA (</a:t>
            </a:r>
            <a:r>
              <a:rPr lang="en-US" sz="2800" dirty="0" err="1">
                <a:latin typeface="Abadi" panose="020B0604020104020204" pitchFamily="34" charset="0"/>
              </a:rPr>
              <a:t>Rivest</a:t>
            </a:r>
            <a:r>
              <a:rPr lang="en-US" sz="2800" dirty="0">
                <a:latin typeface="Abadi" panose="020B0604020104020204" pitchFamily="34" charset="0"/>
              </a:rPr>
              <a:t>–Shamir–</a:t>
            </a:r>
            <a:r>
              <a:rPr lang="en-US" sz="2800" dirty="0" err="1">
                <a:latin typeface="Abadi" panose="020B0604020104020204" pitchFamily="34" charset="0"/>
              </a:rPr>
              <a:t>Adleman</a:t>
            </a:r>
            <a:r>
              <a:rPr lang="en-US" sz="2800" dirty="0">
                <a:latin typeface="Abadi" panose="020B0604020104020204" pitchFamily="34" charset="0"/>
              </a:rPr>
              <a:t>) 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958E67A-6A19-4056-9528-10B6C027DB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993" y="2448992"/>
            <a:ext cx="8038011" cy="1938992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pt-BR" altLang="pt-BR" sz="12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cryptography.hazmat.primitives.asymmetric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2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pt-BR" altLang="pt-BR" sz="12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padding</a:t>
            </a:r>
            <a:b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2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pt-BR" altLang="pt-BR" sz="12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cryptography.hazmat.primitives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2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pt-BR" altLang="pt-BR" sz="12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hashes</a:t>
            </a:r>
            <a:b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b'Secret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b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encrypted_message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public_key.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encrypt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pt-BR" altLang="pt-BR" sz="1200" dirty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padding.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OAEP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mgf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padding.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MGF1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algorithm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hashes.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SHA256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algorithm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hashes.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SHA256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2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None</a:t>
            </a:r>
            <a:br>
              <a:rPr kumimoji="0" lang="pt-BR" altLang="pt-BR" sz="12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2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pt-BR" altLang="pt-B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FF7F13-A067-49DF-9E9D-6A96DD8D3C73}"/>
              </a:ext>
            </a:extLst>
          </p:cNvPr>
          <p:cNvSpPr txBox="1"/>
          <p:nvPr/>
        </p:nvSpPr>
        <p:spPr>
          <a:xfrm>
            <a:off x="2917368" y="2048882"/>
            <a:ext cx="3309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Encrypt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61A5B6-B6CF-4100-A5E5-5F69CCD2AEEC}"/>
              </a:ext>
            </a:extLst>
          </p:cNvPr>
          <p:cNvSpPr txBox="1"/>
          <p:nvPr/>
        </p:nvSpPr>
        <p:spPr>
          <a:xfrm>
            <a:off x="2917370" y="5630116"/>
            <a:ext cx="3309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Create a pair of keys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1D2EE9-D598-4CF7-BEA0-DA361C684C0F}"/>
              </a:ext>
            </a:extLst>
          </p:cNvPr>
          <p:cNvSpPr txBox="1"/>
          <p:nvPr/>
        </p:nvSpPr>
        <p:spPr>
          <a:xfrm>
            <a:off x="2917368" y="4498131"/>
            <a:ext cx="3309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Decrypt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5FD9DE47-FA6D-46A3-A342-5C3A0F24A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994" y="4898241"/>
            <a:ext cx="8038012" cy="1754326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200" i="1" dirty="0" err="1">
                <a:solidFill>
                  <a:srgbClr val="F92672"/>
                </a:solidFill>
                <a:latin typeface="Consolas" panose="020B0609020204030204" pitchFamily="49" charset="0"/>
              </a:rPr>
              <a:t>from</a:t>
            </a:r>
            <a:r>
              <a:rPr lang="pt-BR" altLang="pt-BR" sz="1200" i="1" dirty="0">
                <a:solidFill>
                  <a:srgbClr val="F92672"/>
                </a:solidFill>
                <a:latin typeface="Consolas" panose="020B0609020204030204" pitchFamily="49" charset="0"/>
              </a:rPr>
              <a:t> </a:t>
            </a:r>
            <a:r>
              <a:rPr lang="pt-BR" altLang="pt-BR" sz="1200" dirty="0" err="1">
                <a:solidFill>
                  <a:srgbClr val="F8F8F2"/>
                </a:solidFill>
                <a:latin typeface="Consolas" panose="020B0609020204030204" pitchFamily="49" charset="0"/>
              </a:rPr>
              <a:t>cryptography.hazmat.primitives.asymmetric</a:t>
            </a:r>
            <a:r>
              <a:rPr lang="pt-BR" altLang="pt-BR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pt-BR" altLang="pt-BR" sz="1200" i="1" dirty="0" err="1">
                <a:solidFill>
                  <a:srgbClr val="F92672"/>
                </a:solidFill>
                <a:latin typeface="Consolas" panose="020B0609020204030204" pitchFamily="49" charset="0"/>
              </a:rPr>
              <a:t>import</a:t>
            </a:r>
            <a:r>
              <a:rPr lang="pt-BR" altLang="pt-BR" sz="1200" i="1" dirty="0">
                <a:solidFill>
                  <a:srgbClr val="F92672"/>
                </a:solidFill>
                <a:latin typeface="Consolas" panose="020B0609020204030204" pitchFamily="49" charset="0"/>
              </a:rPr>
              <a:t> </a:t>
            </a:r>
            <a:r>
              <a:rPr lang="pt-BR" altLang="pt-BR" sz="1200" dirty="0" err="1">
                <a:solidFill>
                  <a:srgbClr val="F8F8F2"/>
                </a:solidFill>
                <a:latin typeface="Consolas" panose="020B0609020204030204" pitchFamily="49" charset="0"/>
              </a:rPr>
              <a:t>padding</a:t>
            </a:r>
            <a:br>
              <a:rPr lang="pt-BR" altLang="pt-BR" sz="1200" dirty="0">
                <a:solidFill>
                  <a:srgbClr val="F8F8F2"/>
                </a:solidFill>
                <a:latin typeface="Consolas" panose="020B0609020204030204" pitchFamily="49" charset="0"/>
              </a:rPr>
            </a:br>
            <a:r>
              <a:rPr lang="pt-BR" altLang="pt-BR" sz="1200" i="1" dirty="0" err="1">
                <a:solidFill>
                  <a:srgbClr val="F92672"/>
                </a:solidFill>
                <a:latin typeface="Consolas" panose="020B0609020204030204" pitchFamily="49" charset="0"/>
              </a:rPr>
              <a:t>from</a:t>
            </a:r>
            <a:r>
              <a:rPr lang="pt-BR" altLang="pt-BR" sz="1200" i="1" dirty="0">
                <a:solidFill>
                  <a:srgbClr val="F92672"/>
                </a:solidFill>
                <a:latin typeface="Consolas" panose="020B0609020204030204" pitchFamily="49" charset="0"/>
              </a:rPr>
              <a:t> </a:t>
            </a:r>
            <a:r>
              <a:rPr lang="pt-BR" altLang="pt-BR" sz="1200" dirty="0" err="1">
                <a:solidFill>
                  <a:srgbClr val="F8F8F2"/>
                </a:solidFill>
                <a:latin typeface="Consolas" panose="020B0609020204030204" pitchFamily="49" charset="0"/>
              </a:rPr>
              <a:t>cryptography.hazmat.primitives</a:t>
            </a:r>
            <a:r>
              <a:rPr lang="pt-BR" altLang="pt-BR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pt-BR" altLang="pt-BR" sz="1200" i="1" dirty="0" err="1">
                <a:solidFill>
                  <a:srgbClr val="F92672"/>
                </a:solidFill>
                <a:latin typeface="Consolas" panose="020B0609020204030204" pitchFamily="49" charset="0"/>
              </a:rPr>
              <a:t>import</a:t>
            </a:r>
            <a:r>
              <a:rPr lang="pt-BR" altLang="pt-BR" sz="1200" i="1" dirty="0">
                <a:solidFill>
                  <a:srgbClr val="F92672"/>
                </a:solidFill>
                <a:latin typeface="Consolas" panose="020B0609020204030204" pitchFamily="49" charset="0"/>
              </a:rPr>
              <a:t> </a:t>
            </a:r>
            <a:r>
              <a:rPr lang="pt-BR" altLang="pt-BR" sz="1200" dirty="0" err="1">
                <a:solidFill>
                  <a:srgbClr val="F8F8F2"/>
                </a:solidFill>
                <a:latin typeface="Consolas" panose="020B0609020204030204" pitchFamily="49" charset="0"/>
              </a:rPr>
              <a:t>hashes</a:t>
            </a:r>
            <a:endParaRPr kumimoji="0" lang="pt-BR" altLang="pt-BR" sz="1200" b="0" i="0" u="none" strike="noStrike" cap="none" normalizeH="0" baseline="0" dirty="0">
              <a:ln>
                <a:noFill/>
              </a:ln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200" b="0" i="0" u="none" strike="noStrike" cap="none" normalizeH="0" baseline="0" dirty="0">
              <a:ln>
                <a:noFill/>
              </a:ln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original_message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private_key.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decrypt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padding.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OAEP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mgf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padding.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MGF1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algorithm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hashes.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SHA256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algorithm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hashes.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SHA256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2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None</a:t>
            </a:r>
            <a:br>
              <a:rPr kumimoji="0" lang="pt-BR" altLang="pt-BR" sz="12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2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pt-BR" altLang="pt-B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9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PRATICE!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A353AA-B275-4150-9753-F926E4EA4AC4}"/>
              </a:ext>
            </a:extLst>
          </p:cNvPr>
          <p:cNvSpPr txBox="1"/>
          <p:nvPr/>
        </p:nvSpPr>
        <p:spPr>
          <a:xfrm>
            <a:off x="-1" y="2094185"/>
            <a:ext cx="9143999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000" strike="sngStrike" dirty="0">
                <a:latin typeface="Abadi" panose="020B0604020104020204" pitchFamily="34" charset="0"/>
              </a:rPr>
              <a:t>Connect to server </a:t>
            </a:r>
            <a:r>
              <a:rPr lang="en-US" sz="2000" b="1" u="sng" strike="sngStrike" dirty="0">
                <a:latin typeface="Consolas" panose="020B0609020204030204" pitchFamily="49" charset="0"/>
              </a:rPr>
              <a:t>py.insidertips.xyz:3005-3010</a:t>
            </a:r>
            <a:r>
              <a:rPr lang="en-US" sz="2000" strike="sngStrike" dirty="0">
                <a:latin typeface="Consolas" panose="020B0609020204030204" pitchFamily="49" charset="0"/>
              </a:rPr>
              <a:t> </a:t>
            </a:r>
            <a:r>
              <a:rPr lang="en-US" sz="2000" strike="sngStrike" dirty="0">
                <a:latin typeface="Abadi" panose="020B0604020104020204" pitchFamily="34" charset="0"/>
              </a:rPr>
              <a:t>using sockets, send </a:t>
            </a:r>
            <a:r>
              <a:rPr lang="en-US" sz="2000" strike="sngStrike" dirty="0">
                <a:latin typeface="Consolas" panose="020B0609020204030204" pitchFamily="49" charset="0"/>
              </a:rPr>
              <a:t>“Hello Word!” </a:t>
            </a:r>
            <a:r>
              <a:rPr lang="en-US" sz="2000" strike="sngStrike" dirty="0">
                <a:latin typeface="Abadi" panose="020B0604020104020204" pitchFamily="34" charset="0"/>
              </a:rPr>
              <a:t>message and print the received response.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Exercise 2.1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4C6F81-1023-4AC2-AB9C-607B7BF6EB31}"/>
              </a:ext>
            </a:extLst>
          </p:cNvPr>
          <p:cNvSpPr txBox="1"/>
          <p:nvPr/>
        </p:nvSpPr>
        <p:spPr>
          <a:xfrm>
            <a:off x="-2" y="2894982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Exercise 2.2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34351-62AC-46FA-94DE-58EFFC8DB7FD}"/>
              </a:ext>
            </a:extLst>
          </p:cNvPr>
          <p:cNvSpPr txBox="1"/>
          <p:nvPr/>
        </p:nvSpPr>
        <p:spPr>
          <a:xfrm>
            <a:off x="-2" y="3439799"/>
            <a:ext cx="9144002" cy="10156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000" strike="sngStrike" dirty="0">
                <a:latin typeface="Abadi" panose="020B0604020104020204" pitchFamily="34" charset="0"/>
              </a:rPr>
              <a:t>Connect to server </a:t>
            </a:r>
            <a:r>
              <a:rPr lang="en-US" sz="2000" b="1" u="sng" strike="sngStrike" dirty="0">
                <a:latin typeface="Consolas" panose="020B0609020204030204" pitchFamily="49" charset="0"/>
              </a:rPr>
              <a:t>py.insidertips.xyz:3015-3020</a:t>
            </a:r>
            <a:r>
              <a:rPr lang="en-US" sz="2000" strike="sngStrike" dirty="0">
                <a:latin typeface="Consolas" panose="020B0609020204030204" pitchFamily="49" charset="0"/>
              </a:rPr>
              <a:t> </a:t>
            </a:r>
            <a:r>
              <a:rPr lang="en-US" sz="2000" strike="sngStrike" dirty="0">
                <a:latin typeface="Abadi" panose="020B0604020104020204" pitchFamily="34" charset="0"/>
              </a:rPr>
              <a:t>using sockets, decode the message received with base64 module and reply the server back only the last 10 characters from the decodified message</a:t>
            </a:r>
            <a:r>
              <a:rPr lang="en-US" sz="2000" dirty="0"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C20544-8007-422B-80D4-9CD9DA68B9BC}"/>
              </a:ext>
            </a:extLst>
          </p:cNvPr>
          <p:cNvSpPr txBox="1"/>
          <p:nvPr/>
        </p:nvSpPr>
        <p:spPr>
          <a:xfrm>
            <a:off x="0" y="4628113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Exercise 2.3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67EED1-0A75-4AAC-A716-056AE038FF7D}"/>
              </a:ext>
            </a:extLst>
          </p:cNvPr>
          <p:cNvSpPr txBox="1"/>
          <p:nvPr/>
        </p:nvSpPr>
        <p:spPr>
          <a:xfrm>
            <a:off x="0" y="5182795"/>
            <a:ext cx="9144002" cy="101566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000" strike="sngStrike" dirty="0">
                <a:latin typeface="Abadi" panose="020B0604020104020204" pitchFamily="34" charset="0"/>
              </a:rPr>
              <a:t>Connect to server </a:t>
            </a:r>
            <a:r>
              <a:rPr lang="en-US" sz="2000" b="1" strike="sngStrike" dirty="0">
                <a:latin typeface="Consolas" panose="020B0609020204030204" pitchFamily="49" charset="0"/>
              </a:rPr>
              <a:t>py.insidertips.xyz:3025-3030</a:t>
            </a:r>
            <a:r>
              <a:rPr lang="en-US" sz="2000" strike="sngStrike" dirty="0">
                <a:latin typeface="Consolas" panose="020B0609020204030204" pitchFamily="49" charset="0"/>
              </a:rPr>
              <a:t> </a:t>
            </a:r>
            <a:r>
              <a:rPr lang="en-US" sz="2000" strike="sngStrike" dirty="0">
                <a:latin typeface="Abadi" panose="020B0604020104020204" pitchFamily="34" charset="0"/>
              </a:rPr>
              <a:t>using sockets. It sends to you two numbers </a:t>
            </a:r>
            <a:r>
              <a:rPr lang="en-US" sz="2000" strike="sngStrike" dirty="0" err="1">
                <a:latin typeface="Abadi" panose="020B0604020104020204" pitchFamily="34" charset="0"/>
              </a:rPr>
              <a:t>betweens</a:t>
            </a:r>
            <a:r>
              <a:rPr lang="en-US" sz="2000" strike="sngStrike" dirty="0">
                <a:latin typeface="Abadi" panose="020B0604020104020204" pitchFamily="34" charset="0"/>
              </a:rPr>
              <a:t> “</a:t>
            </a:r>
            <a:r>
              <a:rPr lang="en-US" sz="2000" strike="sngStrike" dirty="0">
                <a:latin typeface="Consolas" panose="020B0609020204030204" pitchFamily="49" charset="0"/>
              </a:rPr>
              <a:t>&amp;</a:t>
            </a:r>
            <a:r>
              <a:rPr lang="en-US" sz="2000" strike="sngStrike" dirty="0">
                <a:latin typeface="Abadi" panose="020B0604020104020204" pitchFamily="34" charset="0"/>
              </a:rPr>
              <a:t>” character. Extract the numbers, increment by 5 each of one, multiple them and send the result back to the server.</a:t>
            </a:r>
          </a:p>
        </p:txBody>
      </p:sp>
    </p:spTree>
    <p:extLst>
      <p:ext uri="{BB962C8B-B14F-4D97-AF65-F5344CB8AC3E}">
        <p14:creationId xmlns:p14="http://schemas.microsoft.com/office/powerpoint/2010/main" val="14584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Python to exe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03ACB5-0104-4DBA-A1AE-B8FA3464AAEB}"/>
              </a:ext>
            </a:extLst>
          </p:cNvPr>
          <p:cNvSpPr txBox="1"/>
          <p:nvPr/>
        </p:nvSpPr>
        <p:spPr>
          <a:xfrm>
            <a:off x="1" y="2140052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badi" panose="020B0604020104020204" pitchFamily="34" charset="0"/>
              </a:rPr>
              <a:t>	</a:t>
            </a:r>
            <a:r>
              <a:rPr lang="en-US" sz="2000" dirty="0" err="1">
                <a:latin typeface="Abadi" panose="020B0604020104020204" pitchFamily="34" charset="0"/>
              </a:rPr>
              <a:t>PyInstaller</a:t>
            </a:r>
            <a:r>
              <a:rPr lang="en-US" sz="2000" dirty="0">
                <a:latin typeface="Abadi" panose="020B0604020104020204" pitchFamily="34" charset="0"/>
              </a:rPr>
              <a:t> freezes (packages) Python applications into stand-alone executables, under Windows, GNU/Linux, Mac OS X, FreeBSD, Solaris and AIX.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D1947F-D9FE-4840-BCF7-E275DDA3DAA7}"/>
              </a:ext>
            </a:extLst>
          </p:cNvPr>
          <p:cNvSpPr/>
          <p:nvPr/>
        </p:nvSpPr>
        <p:spPr>
          <a:xfrm>
            <a:off x="1048703" y="5140264"/>
            <a:ext cx="7185932" cy="584775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Consolas" panose="020B0609020204030204" pitchFamily="49" charset="0"/>
              </a:rPr>
              <a:t>pyinstaller.exe --</a:t>
            </a:r>
            <a:r>
              <a:rPr lang="pt-BR" dirty="0" err="1">
                <a:latin typeface="Consolas" panose="020B0609020204030204" pitchFamily="49" charset="0"/>
              </a:rPr>
              <a:t>noconsole</a:t>
            </a:r>
            <a:r>
              <a:rPr lang="pt-BR" dirty="0">
                <a:latin typeface="Consolas" panose="020B0609020204030204" pitchFamily="49" charset="0"/>
              </a:rPr>
              <a:t> --</a:t>
            </a:r>
            <a:r>
              <a:rPr lang="pt-BR" dirty="0" err="1">
                <a:latin typeface="Consolas" panose="020B0609020204030204" pitchFamily="49" charset="0"/>
              </a:rPr>
              <a:t>onefile</a:t>
            </a:r>
            <a:r>
              <a:rPr lang="pt-BR" dirty="0">
                <a:latin typeface="Consolas" panose="020B0609020204030204" pitchFamily="49" charset="0"/>
              </a:rPr>
              <a:t> &lt;PYTHON_FILE&gt;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E8BEE0-41A9-489C-92DA-57A86538C3CE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Abadi" panose="020B0604020104020204" pitchFamily="34" charset="0"/>
              </a:rPr>
              <a:t>PyInstaller</a:t>
            </a:r>
            <a:endParaRPr lang="en-US" sz="2500" dirty="0">
              <a:latin typeface="Abadi" panose="020B06040201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7639D98-25FC-4D19-9A81-098ABA5350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419" y="3318436"/>
            <a:ext cx="754525" cy="754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5DE1FE92-3722-40FD-A934-92B25410A27C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2717074" y="3695700"/>
            <a:ext cx="1323660" cy="6349"/>
          </a:xfrm>
          <a:prstGeom prst="curvedConnector3">
            <a:avLst>
              <a:gd name="adj1" fmla="val 50000"/>
            </a:avLst>
          </a:prstGeom>
          <a:ln w="76200">
            <a:solidFill>
              <a:srgbClr val="FB9200"/>
            </a:solidFill>
            <a:headEnd type="oval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1B52ABE3-623D-4BD5-8E77-B493309036F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4641669" y="3695699"/>
            <a:ext cx="1657750" cy="12701"/>
          </a:xfrm>
          <a:prstGeom prst="curvedConnector3">
            <a:avLst>
              <a:gd name="adj1" fmla="val 50000"/>
            </a:avLst>
          </a:prstGeom>
          <a:ln w="76200">
            <a:solidFill>
              <a:srgbClr val="DB6B5E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6FE9A15-DDDB-4482-8EDB-164B844F873F}"/>
              </a:ext>
            </a:extLst>
          </p:cNvPr>
          <p:cNvSpPr txBox="1"/>
          <p:nvPr/>
        </p:nvSpPr>
        <p:spPr>
          <a:xfrm>
            <a:off x="3946288" y="4239666"/>
            <a:ext cx="1251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Abadi" panose="020B0604020104020204" pitchFamily="34" charset="0"/>
              </a:rPr>
              <a:t>Pyinstaller</a:t>
            </a: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06995C-7253-45C8-82E2-B15D79941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734" y="3164434"/>
            <a:ext cx="1062532" cy="10625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EF165E-56E5-4E7D-A24F-652D1482CD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56" y="3318437"/>
            <a:ext cx="754525" cy="754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DAA5410-F7BE-448B-8118-594BA48BDA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25" y="4998311"/>
            <a:ext cx="868680" cy="8686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044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persistence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-2" y="1609089"/>
            <a:ext cx="914400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latin typeface="Abadi"/>
              </a:rPr>
              <a:t>MAINTAINING ACCESS </a:t>
            </a:r>
            <a:endParaRPr lang="pt-B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03ACB5-0104-4DBA-A1AE-B8FA3464AAEB}"/>
              </a:ext>
            </a:extLst>
          </p:cNvPr>
          <p:cNvSpPr txBox="1"/>
          <p:nvPr/>
        </p:nvSpPr>
        <p:spPr>
          <a:xfrm>
            <a:off x="-1" y="2094185"/>
            <a:ext cx="9143999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sz="2000" dirty="0">
                <a:latin typeface="Abadi"/>
              </a:rPr>
              <a:t>	Maintaining access is when a hacker is able to plant a backdoor so he/she maintains a complete control of the exploited machine and can come back to the machine at a later time without having to exploit it again.</a:t>
            </a:r>
            <a:endParaRPr lang="pt-BR" dirty="0">
              <a:latin typeface="Abadi"/>
            </a:endParaRP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98F7A20C-D667-4479-A8A5-CC8B649E7644}"/>
              </a:ext>
            </a:extLst>
          </p:cNvPr>
          <p:cNvSpPr txBox="1"/>
          <p:nvPr/>
        </p:nvSpPr>
        <p:spPr>
          <a:xfrm>
            <a:off x="5699515" y="3055932"/>
            <a:ext cx="3444483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dirty="0">
                <a:latin typeface="Abadi"/>
              </a:rPr>
              <a:t>PAULI, Josh. 2013. The Basics of Web Hacking.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FDC0F20-4261-4039-B4FA-E80D59658794}"/>
              </a:ext>
            </a:extLst>
          </p:cNvPr>
          <p:cNvSpPr/>
          <p:nvPr/>
        </p:nvSpPr>
        <p:spPr>
          <a:xfrm>
            <a:off x="746778" y="3975697"/>
            <a:ext cx="7649602" cy="584775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Consolas"/>
              </a:rPr>
              <a:t>  C:\Users\&lt;UserName&gt;\.AppData\Local\somefolder\file.exe</a:t>
            </a:r>
            <a:endParaRPr lang="pt-BR" dirty="0">
              <a:cs typeface="Calibri"/>
            </a:endParaRPr>
          </a:p>
        </p:txBody>
      </p:sp>
      <p:sp>
        <p:nvSpPr>
          <p:cNvPr id="4" name="TextBox 23">
            <a:extLst>
              <a:ext uri="{FF2B5EF4-FFF2-40B4-BE49-F238E27FC236}">
                <a16:creationId xmlns:a16="http://schemas.microsoft.com/office/drawing/2014/main" id="{9C60B83B-7FE2-4B45-B424-78203F7FADD5}"/>
              </a:ext>
            </a:extLst>
          </p:cNvPr>
          <p:cNvSpPr txBox="1"/>
          <p:nvPr/>
        </p:nvSpPr>
        <p:spPr>
          <a:xfrm>
            <a:off x="3439486" y="3614251"/>
            <a:ext cx="22973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latin typeface="Abadi"/>
              </a:rPr>
              <a:t>File Location</a:t>
            </a:r>
            <a:endParaRPr lang="pt-BR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DBBE117-E19F-4B65-A96F-65C64027D667}"/>
              </a:ext>
            </a:extLst>
          </p:cNvPr>
          <p:cNvSpPr/>
          <p:nvPr/>
        </p:nvSpPr>
        <p:spPr>
          <a:xfrm>
            <a:off x="757562" y="5269658"/>
            <a:ext cx="7649601" cy="584775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Consolas"/>
              </a:rPr>
              <a:t>   </a:t>
            </a:r>
            <a:r>
              <a:rPr lang="pt-BR" sz="1700" dirty="0" err="1">
                <a:latin typeface="Consolas"/>
              </a:rPr>
              <a:t>reg</a:t>
            </a:r>
            <a:r>
              <a:rPr lang="pt-BR" sz="1700" dirty="0">
                <a:latin typeface="Consolas"/>
              </a:rPr>
              <a:t> </a:t>
            </a:r>
            <a:r>
              <a:rPr lang="pt-BR" sz="1700" dirty="0" err="1">
                <a:latin typeface="Consolas"/>
              </a:rPr>
              <a:t>add</a:t>
            </a:r>
            <a:r>
              <a:rPr lang="pt-BR" sz="1700" dirty="0">
                <a:latin typeface="Consolas"/>
              </a:rPr>
              <a:t> HKCU\SOFTWARE\Microsoft\Windows\</a:t>
            </a:r>
            <a:r>
              <a:rPr lang="pt-BR" sz="1700" dirty="0" err="1">
                <a:latin typeface="Consolas"/>
              </a:rPr>
              <a:t>CurrentVersion</a:t>
            </a:r>
            <a:r>
              <a:rPr lang="pt-BR" sz="1700" dirty="0">
                <a:latin typeface="Consolas"/>
              </a:rPr>
              <a:t>\</a:t>
            </a:r>
            <a:r>
              <a:rPr lang="pt-BR" sz="1700" dirty="0" err="1">
                <a:latin typeface="Consolas"/>
              </a:rPr>
              <a:t>Run</a:t>
            </a:r>
            <a:endParaRPr lang="pt-BR" sz="1700">
              <a:cs typeface="Calibri"/>
            </a:endParaRPr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EC2F19E7-C0C3-4054-8184-2A94E7A70B9C}"/>
              </a:ext>
            </a:extLst>
          </p:cNvPr>
          <p:cNvSpPr txBox="1"/>
          <p:nvPr/>
        </p:nvSpPr>
        <p:spPr>
          <a:xfrm>
            <a:off x="3439486" y="4918996"/>
            <a:ext cx="22973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latin typeface="Abadi"/>
              </a:rPr>
              <a:t>Automatic start</a:t>
            </a:r>
            <a:endParaRPr lang="pt-BR" dirty="0"/>
          </a:p>
        </p:txBody>
      </p:sp>
      <p:pic>
        <p:nvPicPr>
          <p:cNvPr id="31" name="Picture 15">
            <a:extLst>
              <a:ext uri="{FF2B5EF4-FFF2-40B4-BE49-F238E27FC236}">
                <a16:creationId xmlns:a16="http://schemas.microsoft.com/office/drawing/2014/main" id="{D194236F-12A8-41C3-BA39-2B6D88B175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72" y="3889936"/>
            <a:ext cx="754525" cy="754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15">
            <a:extLst>
              <a:ext uri="{FF2B5EF4-FFF2-40B4-BE49-F238E27FC236}">
                <a16:creationId xmlns:a16="http://schemas.microsoft.com/office/drawing/2014/main" id="{C2B0DD5E-CB7E-47BE-A660-C6745EB76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938" y="5183898"/>
            <a:ext cx="754525" cy="754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031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125F18E5-37FF-412C-99D5-9D99A708F240}"/>
              </a:ext>
            </a:extLst>
          </p:cNvPr>
          <p:cNvSpPr/>
          <p:nvPr/>
        </p:nvSpPr>
        <p:spPr>
          <a:xfrm>
            <a:off x="226475" y="2956933"/>
            <a:ext cx="4249731" cy="35855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u="sng" dirty="0">
                <a:ln w="0"/>
                <a:solidFill>
                  <a:schemeClr val="tx1"/>
                </a:solidFill>
                <a:latin typeface="Abadi" panose="020B0604020104020204" pitchFamily="34" charset="0"/>
              </a:rPr>
              <a:t>Qualities</a:t>
            </a:r>
            <a:endParaRPr lang="pt-BR" sz="3200" u="sng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Portability</a:t>
            </a:r>
            <a:endParaRPr lang="pt-BR" sz="2400" dirty="0">
              <a:ln w="0"/>
              <a:solidFill>
                <a:schemeClr val="tx1"/>
              </a:solidFill>
              <a:latin typeface="Abadi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Coherence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Developer</a:t>
            </a:r>
            <a:r>
              <a:rPr lang="pt-BR" sz="2400" dirty="0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 </a:t>
            </a:r>
            <a:r>
              <a:rPr lang="pt-BR" sz="2400" dirty="0" err="1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productivity</a:t>
            </a:r>
            <a:endParaRPr lang="pt-BR" sz="2400" dirty="0">
              <a:ln w="0"/>
              <a:solidFill>
                <a:schemeClr val="tx1"/>
              </a:solidFill>
              <a:latin typeface="Abadi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An</a:t>
            </a:r>
            <a:r>
              <a:rPr lang="pt-BR" sz="2400" dirty="0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 </a:t>
            </a:r>
            <a:r>
              <a:rPr lang="pt-BR" sz="2400" dirty="0" err="1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extensive</a:t>
            </a:r>
            <a:r>
              <a:rPr lang="pt-BR" sz="2400" dirty="0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 </a:t>
            </a:r>
            <a:r>
              <a:rPr lang="pt-BR" sz="2400" dirty="0" err="1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library</a:t>
            </a:r>
            <a:endParaRPr lang="pt-BR" sz="2400" dirty="0">
              <a:ln w="0"/>
              <a:solidFill>
                <a:schemeClr val="tx1"/>
              </a:solidFill>
              <a:latin typeface="Abadi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Software </a:t>
            </a:r>
            <a:r>
              <a:rPr lang="pt-BR" sz="2400" dirty="0" err="1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quality</a:t>
            </a:r>
            <a:endParaRPr lang="pt-BR" sz="2400" dirty="0">
              <a:ln w="0"/>
              <a:solidFill>
                <a:schemeClr val="tx1"/>
              </a:solidFill>
              <a:latin typeface="Abadi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Software </a:t>
            </a:r>
            <a:r>
              <a:rPr lang="pt-BR" sz="2400" dirty="0" err="1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integration</a:t>
            </a:r>
            <a:endParaRPr lang="pt-BR" sz="2400" dirty="0">
              <a:ln w="0"/>
              <a:solidFill>
                <a:schemeClr val="tx1"/>
              </a:solidFill>
              <a:latin typeface="Abadi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Satisfaction</a:t>
            </a:r>
            <a:r>
              <a:rPr lang="pt-BR" sz="2400" dirty="0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 </a:t>
            </a:r>
            <a:r>
              <a:rPr lang="pt-BR" sz="2400" dirty="0" err="1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and</a:t>
            </a:r>
            <a:r>
              <a:rPr lang="pt-BR" sz="2400" dirty="0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 </a:t>
            </a:r>
            <a:r>
              <a:rPr lang="pt-BR" sz="2400" dirty="0" err="1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enjoyment</a:t>
            </a:r>
            <a:endParaRPr lang="pt-BR" sz="2400" dirty="0">
              <a:ln w="0"/>
              <a:solidFill>
                <a:schemeClr val="tx1"/>
              </a:solidFill>
              <a:latin typeface="Abadi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259111-DB3B-4565-9EB3-9412C69CC5C1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  <a:cs typeface="Arial" panose="020B0604020202020204" pitchFamily="34" charset="0"/>
              </a:rPr>
              <a:t>Introduction to Python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D88565-CD06-4887-8AD5-B4FA46ACFB61}"/>
              </a:ext>
            </a:extLst>
          </p:cNvPr>
          <p:cNvSpPr/>
          <p:nvPr/>
        </p:nvSpPr>
        <p:spPr>
          <a:xfrm>
            <a:off x="0" y="1738588"/>
            <a:ext cx="91440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500" dirty="0">
                <a:latin typeface="Abadi" panose="020B0604020104020204" pitchFamily="34" charset="0"/>
              </a:rPr>
              <a:t>	Python is an interpreted, high-level, OOP, general-purpose programming language…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39D3BCC-6EB4-4CB3-A56E-A03C9806887F}"/>
              </a:ext>
            </a:extLst>
          </p:cNvPr>
          <p:cNvSpPr/>
          <p:nvPr/>
        </p:nvSpPr>
        <p:spPr>
          <a:xfrm>
            <a:off x="4667794" y="2956932"/>
            <a:ext cx="4249731" cy="35855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3200" u="sng" dirty="0">
                <a:ln w="0"/>
                <a:solidFill>
                  <a:schemeClr val="tx1"/>
                </a:solidFill>
                <a:latin typeface="Abadi" panose="020B0604020104020204" pitchFamily="34" charset="0"/>
              </a:rPr>
              <a:t>Drawbacks?</a:t>
            </a:r>
          </a:p>
          <a:p>
            <a:pPr algn="ctr"/>
            <a:r>
              <a:rPr lang="en-US" sz="2400" dirty="0">
                <a:ln w="0"/>
                <a:solidFill>
                  <a:schemeClr val="tx1"/>
                </a:solidFill>
                <a:latin typeface="Abadi" panose="020B0604020104020204" pitchFamily="34" charset="0"/>
              </a:rPr>
              <a:t>Execution speed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A1876E59-9266-4A10-AF71-52A6919DB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8338" y="3909792"/>
            <a:ext cx="457200" cy="457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887DD9-5865-4B88-A02E-1AA0FE0E7159}"/>
              </a:ext>
            </a:extLst>
          </p:cNvPr>
          <p:cNvSpPr txBox="1"/>
          <p:nvPr/>
        </p:nvSpPr>
        <p:spPr>
          <a:xfrm>
            <a:off x="7025538" y="3907559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Source code</a:t>
            </a:r>
          </a:p>
          <a:p>
            <a:pPr algn="ctr"/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.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py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" panose="020B0604020104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B8755B-0806-4483-8F9F-A9AEC744BB51}"/>
              </a:ext>
            </a:extLst>
          </p:cNvPr>
          <p:cNvGrpSpPr/>
          <p:nvPr/>
        </p:nvGrpSpPr>
        <p:grpSpPr>
          <a:xfrm>
            <a:off x="5346861" y="4589493"/>
            <a:ext cx="2900155" cy="1001260"/>
            <a:chOff x="5460073" y="5042489"/>
            <a:chExt cx="2900155" cy="100126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754F54B-7F54-454C-9B68-0B01BF604E5D}"/>
                </a:ext>
              </a:extLst>
            </p:cNvPr>
            <p:cNvSpPr/>
            <p:nvPr/>
          </p:nvSpPr>
          <p:spPr>
            <a:xfrm>
              <a:off x="5460073" y="5042489"/>
              <a:ext cx="2900155" cy="1001260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Interpreter</a:t>
              </a:r>
              <a:endParaRPr lang="en-US" sz="120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9194B3-4FEE-4391-9134-B4E4D1FAD443}"/>
                </a:ext>
              </a:extLst>
            </p:cNvPr>
            <p:cNvSpPr/>
            <p:nvPr/>
          </p:nvSpPr>
          <p:spPr>
            <a:xfrm>
              <a:off x="5573486" y="5309077"/>
              <a:ext cx="774531" cy="65610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badi" panose="020B0604020104020204" pitchFamily="34" charset="0"/>
                </a:rPr>
                <a:t>Compiler</a:t>
              </a:r>
            </a:p>
          </p:txBody>
        </p:sp>
        <p:sp>
          <p:nvSpPr>
            <p:cNvPr id="12" name="Rectangle: Folded Corner 11">
              <a:extLst>
                <a:ext uri="{FF2B5EF4-FFF2-40B4-BE49-F238E27FC236}">
                  <a16:creationId xmlns:a16="http://schemas.microsoft.com/office/drawing/2014/main" id="{244BAEB1-DD68-48EF-BE79-5638F44D962F}"/>
                </a:ext>
              </a:extLst>
            </p:cNvPr>
            <p:cNvSpPr/>
            <p:nvPr/>
          </p:nvSpPr>
          <p:spPr>
            <a:xfrm>
              <a:off x="6619548" y="5309261"/>
              <a:ext cx="520550" cy="656110"/>
            </a:xfrm>
            <a:prstGeom prst="foldedCorner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badi" panose="020B0604020104020204" pitchFamily="34" charset="0"/>
                </a:rPr>
                <a:t>Byte</a:t>
              </a:r>
            </a:p>
            <a:p>
              <a:pPr algn="ctr"/>
              <a:r>
                <a:rPr lang="en-US" sz="1200" dirty="0">
                  <a:latin typeface="Abadi" panose="020B0604020104020204" pitchFamily="34" charset="0"/>
                </a:rPr>
                <a:t>Code</a:t>
              </a:r>
            </a:p>
            <a:p>
              <a:pPr algn="ctr"/>
              <a:r>
                <a:rPr lang="en-US" sz="1200" dirty="0">
                  <a:latin typeface="Abadi" panose="020B0604020104020204" pitchFamily="34" charset="0"/>
                </a:rPr>
                <a:t>.</a:t>
              </a:r>
              <a:r>
                <a:rPr lang="en-US" sz="1200" dirty="0" err="1">
                  <a:latin typeface="Abadi" panose="020B0604020104020204" pitchFamily="34" charset="0"/>
                </a:rPr>
                <a:t>pyc</a:t>
              </a:r>
              <a:endParaRPr lang="en-US" sz="1200" dirty="0">
                <a:latin typeface="Abadi" panose="020B0604020104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CF9BC51-F82F-4E68-B2F8-01375ABAE1A2}"/>
                </a:ext>
              </a:extLst>
            </p:cNvPr>
            <p:cNvSpPr/>
            <p:nvPr/>
          </p:nvSpPr>
          <p:spPr>
            <a:xfrm>
              <a:off x="7411629" y="5316028"/>
              <a:ext cx="721045" cy="64915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badi" panose="020B0604020104020204" pitchFamily="34" charset="0"/>
                </a:rPr>
                <a:t>Virtual Machine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E5D0C7B-39F1-49DD-ADD0-C201E3B411DB}"/>
                </a:ext>
              </a:extLst>
            </p:cNvPr>
            <p:cNvCxnSpPr>
              <a:cxnSpLocks/>
              <a:stCxn id="7" idx="3"/>
              <a:endCxn id="12" idx="1"/>
            </p:cNvCxnSpPr>
            <p:nvPr/>
          </p:nvCxnSpPr>
          <p:spPr>
            <a:xfrm>
              <a:off x="6348017" y="5637132"/>
              <a:ext cx="271531" cy="18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E1F4407-4473-4B6F-8070-76E8E9586BA3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>
              <a:off x="7140098" y="5637316"/>
              <a:ext cx="271531" cy="329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DB76D4A-4EC7-43C6-9D4F-6BCAE1C92021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6796938" y="4366992"/>
            <a:ext cx="1" cy="2225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AFB3303B-83BE-49E2-B269-CB61CF297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727" y="5874024"/>
            <a:ext cx="553863" cy="5538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841705C-3823-42F0-988E-3B432E1058A6}"/>
              </a:ext>
            </a:extLst>
          </p:cNvPr>
          <p:cNvSpPr txBox="1"/>
          <p:nvPr/>
        </p:nvSpPr>
        <p:spPr>
          <a:xfrm>
            <a:off x="7025538" y="5968517"/>
            <a:ext cx="1085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Running code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7F2D683-22E3-458C-B193-36B07CF20CF9}"/>
              </a:ext>
            </a:extLst>
          </p:cNvPr>
          <p:cNvCxnSpPr>
            <a:cxnSpLocks/>
            <a:stCxn id="4" idx="2"/>
            <a:endCxn id="50" idx="0"/>
          </p:cNvCxnSpPr>
          <p:nvPr/>
        </p:nvCxnSpPr>
        <p:spPr>
          <a:xfrm flipH="1">
            <a:off x="6792659" y="5590753"/>
            <a:ext cx="4280" cy="2832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30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AV Evasion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-2" y="160908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Abadi" panose="020B0604020104020204" pitchFamily="34" charset="0"/>
              </a:rPr>
              <a:t>Ctypes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B4EF31-816D-4FC1-BB52-B4659932DFB1}"/>
              </a:ext>
            </a:extLst>
          </p:cNvPr>
          <p:cNvSpPr txBox="1"/>
          <p:nvPr/>
        </p:nvSpPr>
        <p:spPr>
          <a:xfrm>
            <a:off x="-1" y="2094185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badi" panose="020B0604020104020204" pitchFamily="34" charset="0"/>
              </a:rPr>
              <a:t>	Is a foreign function library for Python. It provides C compatible data types, and allows calling functions in DLLs or shared libraries.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E5B1331-D894-4A77-9826-D3ED9B83D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123" y="3362355"/>
            <a:ext cx="7143750" cy="1708160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5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pt-BR" altLang="pt-BR" sz="15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ctypes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pt-BR" altLang="pt-BR" sz="15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shellcode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"METASPLOIT/VEIL SHELLCODE"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memorywithshell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create_string_buffer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shellcode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shellcode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shell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cast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memorywithshell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CFUNCTYPE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c_void_p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shell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53A586-E822-4C99-9F4A-57A0B450D568}"/>
              </a:ext>
            </a:extLst>
          </p:cNvPr>
          <p:cNvSpPr/>
          <p:nvPr/>
        </p:nvSpPr>
        <p:spPr>
          <a:xfrm>
            <a:off x="1000123" y="5420025"/>
            <a:ext cx="7143750" cy="584775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latin typeface="Consolas" panose="020B0609020204030204" pitchFamily="49" charset="0"/>
              </a:rPr>
              <a:t>msfvenom</a:t>
            </a:r>
            <a:r>
              <a:rPr lang="pt-BR" sz="1400" dirty="0">
                <a:latin typeface="Consolas" panose="020B0609020204030204" pitchFamily="49" charset="0"/>
              </a:rPr>
              <a:t> -p </a:t>
            </a:r>
            <a:r>
              <a:rPr lang="pt-BR" sz="1400" dirty="0" err="1">
                <a:latin typeface="Consolas" panose="020B0609020204030204" pitchFamily="49" charset="0"/>
              </a:rPr>
              <a:t>windows</a:t>
            </a:r>
            <a:r>
              <a:rPr lang="pt-BR" sz="1400" dirty="0">
                <a:latin typeface="Consolas" panose="020B0609020204030204" pitchFamily="49" charset="0"/>
              </a:rPr>
              <a:t>/</a:t>
            </a:r>
            <a:r>
              <a:rPr lang="pt-BR" sz="1400" dirty="0" err="1">
                <a:latin typeface="Consolas" panose="020B0609020204030204" pitchFamily="49" charset="0"/>
              </a:rPr>
              <a:t>meterpreter</a:t>
            </a:r>
            <a:r>
              <a:rPr lang="pt-BR" sz="1400" dirty="0">
                <a:latin typeface="Consolas" panose="020B0609020204030204" pitchFamily="49" charset="0"/>
              </a:rPr>
              <a:t>/</a:t>
            </a:r>
            <a:r>
              <a:rPr lang="pt-BR" sz="1400" dirty="0" err="1">
                <a:latin typeface="Consolas" panose="020B0609020204030204" pitchFamily="49" charset="0"/>
              </a:rPr>
              <a:t>bind_tcp</a:t>
            </a:r>
            <a:r>
              <a:rPr lang="pt-BR" sz="1400" dirty="0">
                <a:latin typeface="Consolas" panose="020B0609020204030204" pitchFamily="49" charset="0"/>
              </a:rPr>
              <a:t> -f C | </a:t>
            </a:r>
            <a:r>
              <a:rPr lang="pt-BR" sz="1400" dirty="0" err="1">
                <a:latin typeface="Consolas" panose="020B0609020204030204" pitchFamily="49" charset="0"/>
              </a:rPr>
              <a:t>tr</a:t>
            </a:r>
            <a:r>
              <a:rPr lang="pt-BR" sz="1400" dirty="0">
                <a:latin typeface="Consolas" panose="020B0609020204030204" pitchFamily="49" charset="0"/>
              </a:rPr>
              <a:t> -d '"' | </a:t>
            </a:r>
            <a:r>
              <a:rPr lang="pt-BR" sz="1400" dirty="0" err="1">
                <a:latin typeface="Consolas" panose="020B0609020204030204" pitchFamily="49" charset="0"/>
              </a:rPr>
              <a:t>tr</a:t>
            </a:r>
            <a:r>
              <a:rPr lang="pt-BR" sz="1400" dirty="0">
                <a:latin typeface="Consolas" panose="020B0609020204030204" pitchFamily="49" charset="0"/>
              </a:rPr>
              <a:t> -d '\n' </a:t>
            </a:r>
          </a:p>
        </p:txBody>
      </p:sp>
    </p:spTree>
    <p:extLst>
      <p:ext uri="{BB962C8B-B14F-4D97-AF65-F5344CB8AC3E}">
        <p14:creationId xmlns:p14="http://schemas.microsoft.com/office/powerpoint/2010/main" val="94891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PRATICE!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A353AA-B275-4150-9753-F926E4EA4AC4}"/>
              </a:ext>
            </a:extLst>
          </p:cNvPr>
          <p:cNvSpPr txBox="1"/>
          <p:nvPr/>
        </p:nvSpPr>
        <p:spPr>
          <a:xfrm>
            <a:off x="-1" y="2094185"/>
            <a:ext cx="9143999" cy="19389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badi" panose="020B0604020104020204" pitchFamily="34" charset="0"/>
              </a:rPr>
              <a:t>	Create a Python script that do a system reconnaissance and persist himself in the target system, following this steps:</a:t>
            </a:r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Abadi" panose="020B0604020104020204" pitchFamily="34" charset="0"/>
              </a:rPr>
              <a:t>First, recon if the system is already compromise:</a:t>
            </a:r>
          </a:p>
          <a:p>
            <a:pPr marL="1257300" lvl="2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Abadi" panose="020B0604020104020204" pitchFamily="34" charset="0"/>
              </a:rPr>
              <a:t>If yes, do nothing and exit().</a:t>
            </a:r>
          </a:p>
          <a:p>
            <a:pPr marL="1257300" lvl="2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Abadi" panose="020B0604020104020204" pitchFamily="34" charset="0"/>
              </a:rPr>
              <a:t>If no, copy the file to the documents folder of the current user and add a register entry to execute the file after system boot.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Exercise 2.1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C20544-8007-422B-80D4-9CD9DA68B9BC}"/>
              </a:ext>
            </a:extLst>
          </p:cNvPr>
          <p:cNvSpPr txBox="1"/>
          <p:nvPr/>
        </p:nvSpPr>
        <p:spPr>
          <a:xfrm>
            <a:off x="0" y="431559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Exercise 2.3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67EED1-0A75-4AAC-A716-056AE038FF7D}"/>
              </a:ext>
            </a:extLst>
          </p:cNvPr>
          <p:cNvSpPr txBox="1"/>
          <p:nvPr/>
        </p:nvSpPr>
        <p:spPr>
          <a:xfrm>
            <a:off x="-4" y="4838818"/>
            <a:ext cx="9144002" cy="101566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badi" panose="020B0604020104020204" pitchFamily="34" charset="0"/>
              </a:rPr>
              <a:t>	Make a </a:t>
            </a:r>
            <a:r>
              <a:rPr lang="en-US" sz="2000" dirty="0" err="1">
                <a:latin typeface="Abadi" panose="020B0604020104020204" pitchFamily="34" charset="0"/>
              </a:rPr>
              <a:t>bind_shell</a:t>
            </a:r>
            <a:r>
              <a:rPr lang="en-US" sz="2000" dirty="0">
                <a:latin typeface="Abadi" panose="020B0604020104020204" pitchFamily="34" charset="0"/>
              </a:rPr>
              <a:t> using </a:t>
            </a:r>
            <a:r>
              <a:rPr lang="en-US" sz="2000" dirty="0" err="1">
                <a:latin typeface="Abadi" panose="020B0604020104020204" pitchFamily="34" charset="0"/>
              </a:rPr>
              <a:t>Metaploit</a:t>
            </a:r>
            <a:r>
              <a:rPr lang="en-US" sz="2000" dirty="0">
                <a:latin typeface="Abadi" panose="020B0604020104020204" pitchFamily="34" charset="0"/>
              </a:rPr>
              <a:t> Framework and export it for C language. Using </a:t>
            </a:r>
            <a:r>
              <a:rPr lang="en-US" sz="2000" dirty="0" err="1">
                <a:latin typeface="Abadi" panose="020B0604020104020204" pitchFamily="34" charset="0"/>
              </a:rPr>
              <a:t>Ctypes</a:t>
            </a:r>
            <a:r>
              <a:rPr lang="en-US" sz="2000" dirty="0">
                <a:latin typeface="Abadi" panose="020B0604020104020204" pitchFamily="34" charset="0"/>
              </a:rPr>
              <a:t> module execute the shell with Python and connect to it using a Multi/Handler .</a:t>
            </a:r>
          </a:p>
        </p:txBody>
      </p:sp>
    </p:spTree>
    <p:extLst>
      <p:ext uri="{BB962C8B-B14F-4D97-AF65-F5344CB8AC3E}">
        <p14:creationId xmlns:p14="http://schemas.microsoft.com/office/powerpoint/2010/main" val="44872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F63EE32-F89C-4760-B780-624D9301B91C}"/>
              </a:ext>
            </a:extLst>
          </p:cNvPr>
          <p:cNvSpPr/>
          <p:nvPr/>
        </p:nvSpPr>
        <p:spPr>
          <a:xfrm>
            <a:off x="223837" y="3079193"/>
            <a:ext cx="8696325" cy="16859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2FFA6B-2CBE-4BFA-BF86-A5D2BED6AF51}"/>
              </a:ext>
            </a:extLst>
          </p:cNvPr>
          <p:cNvSpPr/>
          <p:nvPr/>
        </p:nvSpPr>
        <p:spPr>
          <a:xfrm>
            <a:off x="223837" y="4944708"/>
            <a:ext cx="8696325" cy="16859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Final project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HTTPS REVERSE SHELL</a:t>
            </a:r>
            <a:endParaRPr lang="en-US" sz="2500" dirty="0">
              <a:latin typeface="Abadi" panose="020B0604020104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B7870BD-904B-49E8-B016-D522FB021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64" y="3363450"/>
            <a:ext cx="1117410" cy="11174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EC6610C-5F46-4E49-A789-84842F8975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65" y="5228965"/>
            <a:ext cx="1117410" cy="11174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41CBD5D-E809-4CFF-BEEF-79B1F7CF62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524" y="3363450"/>
            <a:ext cx="1117410" cy="11174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FBEBE31-2C57-481F-BADE-78E08FEF8C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525" y="5228965"/>
            <a:ext cx="1117410" cy="11174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2A346C8-C156-4DF2-AE49-6EA37B01254A}"/>
              </a:ext>
            </a:extLst>
          </p:cNvPr>
          <p:cNvSpPr txBox="1"/>
          <p:nvPr/>
        </p:nvSpPr>
        <p:spPr>
          <a:xfrm>
            <a:off x="3705223" y="3091892"/>
            <a:ext cx="1733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Bind Shell</a:t>
            </a:r>
            <a:endParaRPr lang="en-US" sz="2500" dirty="0">
              <a:latin typeface="Abadi" panose="020B0604020104020204" pitchFamily="34" charset="0"/>
            </a:endParaRPr>
          </a:p>
        </p:txBody>
      </p: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C347511B-F978-42E9-80AA-B19B1D4F7C35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1895474" y="3922155"/>
            <a:ext cx="5353050" cy="12700"/>
          </a:xfrm>
          <a:prstGeom prst="curvedConnector3">
            <a:avLst>
              <a:gd name="adj1" fmla="val 50000"/>
            </a:avLst>
          </a:prstGeom>
          <a:ln w="101600" cap="sq">
            <a:solidFill>
              <a:srgbClr val="EA473B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899ACED-5AFF-4296-9ED9-C41D2A5FE332}"/>
              </a:ext>
            </a:extLst>
          </p:cNvPr>
          <p:cNvSpPr txBox="1"/>
          <p:nvPr/>
        </p:nvSpPr>
        <p:spPr>
          <a:xfrm>
            <a:off x="3705226" y="4951642"/>
            <a:ext cx="1733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Reserve Shell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1D747F2-CD8F-44D5-AB0E-A6F14A008519}"/>
              </a:ext>
            </a:extLst>
          </p:cNvPr>
          <p:cNvSpPr txBox="1"/>
          <p:nvPr/>
        </p:nvSpPr>
        <p:spPr>
          <a:xfrm>
            <a:off x="1729233" y="4411525"/>
            <a:ext cx="5707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latin typeface="Abadi" panose="020B0604020104020204" pitchFamily="34" charset="0"/>
              </a:rPr>
              <a:t>The attackers connects directly to the victim machine</a:t>
            </a:r>
          </a:p>
        </p:txBody>
      </p: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EE03C413-6BE3-41CE-A6FF-78CEB5D3F667}"/>
              </a:ext>
            </a:extLst>
          </p:cNvPr>
          <p:cNvCxnSpPr>
            <a:cxnSpLocks/>
            <a:stCxn id="31" idx="1"/>
            <a:endCxn id="28" idx="3"/>
          </p:cNvCxnSpPr>
          <p:nvPr/>
        </p:nvCxnSpPr>
        <p:spPr>
          <a:xfrm rot="10800000">
            <a:off x="1895475" y="5787670"/>
            <a:ext cx="5353050" cy="12700"/>
          </a:xfrm>
          <a:prstGeom prst="curvedConnector3">
            <a:avLst>
              <a:gd name="adj1" fmla="val 50000"/>
            </a:avLst>
          </a:prstGeom>
          <a:ln w="101600" cap="sq">
            <a:solidFill>
              <a:srgbClr val="C2FB3B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BBD3ED0E-C3F8-4B7B-80F5-0B84F8DB01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294" y="5228965"/>
            <a:ext cx="1117410" cy="111741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6E89E621-6DA9-4B1E-9FED-F64D76D07AF0}"/>
              </a:ext>
            </a:extLst>
          </p:cNvPr>
          <p:cNvSpPr txBox="1"/>
          <p:nvPr/>
        </p:nvSpPr>
        <p:spPr>
          <a:xfrm>
            <a:off x="1729233" y="6244231"/>
            <a:ext cx="5818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The victim connects back to the attacker machine</a:t>
            </a:r>
            <a:endParaRPr lang="en-US" sz="2400" dirty="0">
              <a:latin typeface="Abadi" panose="020B0604020104020204" pitchFamily="34" charset="0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63721147-10A2-4C50-965E-1A58EB9C55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295" y="3369800"/>
            <a:ext cx="1117410" cy="111741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06ABDEA-B212-47FB-BCBB-12455595AA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382" y="3561113"/>
            <a:ext cx="715235" cy="7152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19C874D7-0EFB-47B8-95E7-CCAE9B804B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383" y="5430052"/>
            <a:ext cx="715235" cy="7152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7FB88CF9-9FE0-41C8-88B9-46C1FCD8CC5A}"/>
              </a:ext>
            </a:extLst>
          </p:cNvPr>
          <p:cNvSpPr txBox="1"/>
          <p:nvPr/>
        </p:nvSpPr>
        <p:spPr>
          <a:xfrm>
            <a:off x="-1" y="2094185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badi" panose="020B0604020104020204" pitchFamily="34" charset="0"/>
              </a:rPr>
              <a:t>	The remote shell is a command line computer program that can execute shell commands as another user, and on another computer across a computer network.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0A9F8DE-B87A-4049-B228-0C060B3E1D23}"/>
              </a:ext>
            </a:extLst>
          </p:cNvPr>
          <p:cNvSpPr txBox="1"/>
          <p:nvPr/>
        </p:nvSpPr>
        <p:spPr>
          <a:xfrm>
            <a:off x="6721387" y="2731287"/>
            <a:ext cx="2308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badi" panose="020B0604020104020204" pitchFamily="34" charset="0"/>
              </a:rPr>
              <a:t>Remote Shell. 2019. Wikipedia</a:t>
            </a:r>
          </a:p>
        </p:txBody>
      </p:sp>
    </p:spTree>
    <p:extLst>
      <p:ext uri="{BB962C8B-B14F-4D97-AF65-F5344CB8AC3E}">
        <p14:creationId xmlns:p14="http://schemas.microsoft.com/office/powerpoint/2010/main" val="82150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155">
            <a:extLst>
              <a:ext uri="{FF2B5EF4-FFF2-40B4-BE49-F238E27FC236}">
                <a16:creationId xmlns:a16="http://schemas.microsoft.com/office/drawing/2014/main" id="{54A11161-1258-484B-9114-698F82BB6D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030" y="2388221"/>
            <a:ext cx="2901948" cy="8535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Final project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HTTPS REVERSE SHELL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D32D8BB-C71A-40AE-BE80-594DFF9B03AC}"/>
              </a:ext>
            </a:extLst>
          </p:cNvPr>
          <p:cNvSpPr/>
          <p:nvPr/>
        </p:nvSpPr>
        <p:spPr>
          <a:xfrm>
            <a:off x="1578300" y="2412240"/>
            <a:ext cx="1259903" cy="3836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latin typeface="Abadi" panose="020B0604020104020204" pitchFamily="34" charset="0"/>
              </a:rPr>
              <a:t>do_GET</a:t>
            </a:r>
            <a:r>
              <a:rPr lang="pt-BR" sz="1400" dirty="0">
                <a:latin typeface="Abadi" panose="020B0604020104020204" pitchFamily="34" charset="0"/>
              </a:rPr>
              <a:t>(self)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C6DCC0A-BA8A-45FB-B2F6-D725D8A17412}"/>
              </a:ext>
            </a:extLst>
          </p:cNvPr>
          <p:cNvSpPr/>
          <p:nvPr/>
        </p:nvSpPr>
        <p:spPr>
          <a:xfrm>
            <a:off x="1590899" y="2862116"/>
            <a:ext cx="1259903" cy="3836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>
                <a:latin typeface="Abadi" panose="020B0604020104020204" pitchFamily="34" charset="0"/>
              </a:rPr>
              <a:t>do_POST(self)</a:t>
            </a:r>
            <a:endParaRPr lang="pt-BR" sz="1400" dirty="0">
              <a:latin typeface="Abadi" panose="020B0604020104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13A8F30-8931-457B-870C-6332A3F7F1A5}"/>
              </a:ext>
            </a:extLst>
          </p:cNvPr>
          <p:cNvSpPr/>
          <p:nvPr/>
        </p:nvSpPr>
        <p:spPr>
          <a:xfrm>
            <a:off x="6807807" y="2412239"/>
            <a:ext cx="827787" cy="3836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badi" panose="020B0604020104020204" pitchFamily="34" charset="0"/>
              </a:rPr>
              <a:t>GET</a:t>
            </a:r>
            <a:endParaRPr lang="pt-BR" sz="1600" dirty="0">
              <a:latin typeface="Abadi" panose="020B0604020104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4654A3-3608-454F-98AA-5CF11FA03DF9}"/>
              </a:ext>
            </a:extLst>
          </p:cNvPr>
          <p:cNvSpPr/>
          <p:nvPr/>
        </p:nvSpPr>
        <p:spPr>
          <a:xfrm>
            <a:off x="6810099" y="2862115"/>
            <a:ext cx="827788" cy="3836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50" dirty="0">
                <a:latin typeface="Abadi" panose="020B0604020104020204" pitchFamily="34" charset="0"/>
              </a:rPr>
              <a:t>POST</a:t>
            </a:r>
            <a:endParaRPr lang="pt-BR" sz="1550" dirty="0">
              <a:latin typeface="Abadi" panose="020B0604020104020204" pitchFamily="34" charset="0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57C66F5-89F3-4498-B9CF-32F0920A7F50}"/>
              </a:ext>
            </a:extLst>
          </p:cNvPr>
          <p:cNvGrpSpPr/>
          <p:nvPr/>
        </p:nvGrpSpPr>
        <p:grpSpPr>
          <a:xfrm>
            <a:off x="0" y="2338729"/>
            <a:ext cx="1733550" cy="1349362"/>
            <a:chOff x="0" y="3094743"/>
            <a:chExt cx="1733550" cy="134936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DBA84C8-9DF5-4656-9BA5-20D0BBE10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575" y="3094743"/>
              <a:ext cx="914400" cy="914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629E12F6-CA14-4739-8CF5-223BBB94C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885" y="3666650"/>
              <a:ext cx="400902" cy="400902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E4C54AA-6FB8-48E3-809F-95BFC86A5EE2}"/>
                </a:ext>
              </a:extLst>
            </p:cNvPr>
            <p:cNvSpPr txBox="1"/>
            <p:nvPr/>
          </p:nvSpPr>
          <p:spPr>
            <a:xfrm>
              <a:off x="0" y="4105551"/>
              <a:ext cx="17335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badi" panose="020B0604020104020204" pitchFamily="34" charset="0"/>
                </a:rPr>
                <a:t>HTTPS Server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8E67DCD-050A-4665-8E5F-1E8541F75844}"/>
              </a:ext>
            </a:extLst>
          </p:cNvPr>
          <p:cNvGrpSpPr/>
          <p:nvPr/>
        </p:nvGrpSpPr>
        <p:grpSpPr>
          <a:xfrm>
            <a:off x="7451697" y="2338729"/>
            <a:ext cx="1733550" cy="1349362"/>
            <a:chOff x="6688388" y="2304403"/>
            <a:chExt cx="1733550" cy="134936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5EEB622-A5AA-49D8-B7D4-212224280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6975" y="2304403"/>
              <a:ext cx="914400" cy="914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3842472D-FC0D-437E-AC04-CA215728A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163" y="2914309"/>
              <a:ext cx="400902" cy="400902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71DEFDF-BF1F-4544-A63B-31E1A9BC2B16}"/>
                </a:ext>
              </a:extLst>
            </p:cNvPr>
            <p:cNvSpPr txBox="1"/>
            <p:nvPr/>
          </p:nvSpPr>
          <p:spPr>
            <a:xfrm>
              <a:off x="6688388" y="3315211"/>
              <a:ext cx="17335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badi" panose="020B0604020104020204" pitchFamily="34" charset="0"/>
                </a:rPr>
                <a:t>HTTPS Client</a:t>
              </a:r>
            </a:p>
          </p:txBody>
        </p:sp>
      </p:grp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13BFED67-6F22-449D-B6F4-C7B7C14A24CB}"/>
              </a:ext>
            </a:extLst>
          </p:cNvPr>
          <p:cNvCxnSpPr>
            <a:cxnSpLocks/>
            <a:stCxn id="46" idx="1"/>
          </p:cNvCxnSpPr>
          <p:nvPr/>
        </p:nvCxnSpPr>
        <p:spPr>
          <a:xfrm rot="10800000">
            <a:off x="3657601" y="2604084"/>
            <a:ext cx="3150206" cy="1"/>
          </a:xfrm>
          <a:prstGeom prst="curvedConnector3">
            <a:avLst>
              <a:gd name="adj1" fmla="val 50000"/>
            </a:avLst>
          </a:prstGeom>
          <a:ln w="38100">
            <a:headEnd type="oval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0C8A8C31-5C12-4E09-8E03-68211389C70A}"/>
              </a:ext>
            </a:extLst>
          </p:cNvPr>
          <p:cNvCxnSpPr>
            <a:cxnSpLocks/>
            <a:stCxn id="47" idx="1"/>
          </p:cNvCxnSpPr>
          <p:nvPr/>
        </p:nvCxnSpPr>
        <p:spPr>
          <a:xfrm rot="10800000">
            <a:off x="3657601" y="3053960"/>
            <a:ext cx="3152499" cy="1"/>
          </a:xfrm>
          <a:prstGeom prst="curvedConnector3">
            <a:avLst>
              <a:gd name="adj1" fmla="val 50000"/>
            </a:avLst>
          </a:prstGeom>
          <a:ln w="38100">
            <a:headEnd type="oval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3A600E18-E74E-4407-A450-49F3408733AE}"/>
              </a:ext>
            </a:extLst>
          </p:cNvPr>
          <p:cNvSpPr txBox="1"/>
          <p:nvPr/>
        </p:nvSpPr>
        <p:spPr>
          <a:xfrm>
            <a:off x="3339133" y="3456719"/>
            <a:ext cx="2465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"Pseudocode"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72BFD969-7091-4632-81A6-3573429C607C}"/>
              </a:ext>
            </a:extLst>
          </p:cNvPr>
          <p:cNvCxnSpPr>
            <a:cxnSpLocks/>
            <a:endCxn id="44" idx="3"/>
          </p:cNvCxnSpPr>
          <p:nvPr/>
        </p:nvCxnSpPr>
        <p:spPr>
          <a:xfrm flipH="1">
            <a:off x="2838203" y="2604084"/>
            <a:ext cx="647946" cy="1"/>
          </a:xfrm>
          <a:prstGeom prst="straightConnector1">
            <a:avLst/>
          </a:prstGeom>
          <a:ln w="38100">
            <a:headEnd type="oval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992F19D-D2E5-4470-BF88-5A01CBFD31CE}"/>
              </a:ext>
            </a:extLst>
          </p:cNvPr>
          <p:cNvCxnSpPr>
            <a:cxnSpLocks/>
            <a:endCxn id="45" idx="3"/>
          </p:cNvCxnSpPr>
          <p:nvPr/>
        </p:nvCxnSpPr>
        <p:spPr>
          <a:xfrm flipH="1">
            <a:off x="2850802" y="3053961"/>
            <a:ext cx="635347" cy="0"/>
          </a:xfrm>
          <a:prstGeom prst="straightConnector1">
            <a:avLst/>
          </a:prstGeom>
          <a:ln w="38100">
            <a:headEnd type="oval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5" name="Picture 154">
            <a:extLst>
              <a:ext uri="{FF2B5EF4-FFF2-40B4-BE49-F238E27FC236}">
                <a16:creationId xmlns:a16="http://schemas.microsoft.com/office/drawing/2014/main" id="{8F109E7E-6DAF-4A58-AE7F-575E776EF4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3"/>
          <a:stretch/>
        </p:blipFill>
        <p:spPr>
          <a:xfrm>
            <a:off x="3486149" y="2388221"/>
            <a:ext cx="2787829" cy="853514"/>
          </a:xfrm>
          <a:prstGeom prst="rect">
            <a:avLst/>
          </a:prstGeom>
        </p:spPr>
      </p:pic>
      <p:sp>
        <p:nvSpPr>
          <p:cNvPr id="178" name="Rectangle 177">
            <a:extLst>
              <a:ext uri="{FF2B5EF4-FFF2-40B4-BE49-F238E27FC236}">
                <a16:creationId xmlns:a16="http://schemas.microsoft.com/office/drawing/2014/main" id="{28B9BCA4-AB75-4356-A6B9-B0AF9C735D74}"/>
              </a:ext>
            </a:extLst>
          </p:cNvPr>
          <p:cNvSpPr/>
          <p:nvPr/>
        </p:nvSpPr>
        <p:spPr>
          <a:xfrm>
            <a:off x="100011" y="3826906"/>
            <a:ext cx="4376737" cy="27901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Consolas" panose="020B0609020204030204" pitchFamily="49" charset="0"/>
              </a:rPr>
              <a:t>create_self_signed_cert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latin typeface="Consolas" panose="020B0609020204030204" pitchFamily="49" charset="0"/>
              </a:rPr>
              <a:t># </a:t>
            </a:r>
            <a:r>
              <a:rPr lang="en-US" dirty="0" err="1">
                <a:latin typeface="Consolas" panose="020B0609020204030204" pitchFamily="49" charset="0"/>
              </a:rPr>
              <a:t>httpd_socket_with_ssl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while True: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do_GET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latin typeface="Consolas" panose="020B0609020204030204" pitchFamily="49" charset="0"/>
              </a:rPr>
              <a:t>        # </a:t>
            </a:r>
            <a:r>
              <a:rPr lang="en-US" dirty="0" err="1">
                <a:latin typeface="Consolas" panose="020B0609020204030204" pitchFamily="49" charset="0"/>
              </a:rPr>
              <a:t>send_commands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do_POST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latin typeface="Consolas" panose="020B0609020204030204" pitchFamily="49" charset="0"/>
              </a:rPr>
              <a:t>        # </a:t>
            </a:r>
            <a:r>
              <a:rPr lang="en-US" dirty="0" err="1">
                <a:latin typeface="Consolas" panose="020B0609020204030204" pitchFamily="49" charset="0"/>
              </a:rPr>
              <a:t>receive_commands_output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    # </a:t>
            </a:r>
            <a:r>
              <a:rPr lang="en-US" dirty="0" err="1">
                <a:latin typeface="Consolas" panose="020B0609020204030204" pitchFamily="49" charset="0"/>
              </a:rPr>
              <a:t>get_file_from_victim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    # </a:t>
            </a:r>
            <a:r>
              <a:rPr lang="en-US" dirty="0" err="1">
                <a:latin typeface="Consolas" panose="020B0609020204030204" pitchFamily="49" charset="0"/>
              </a:rPr>
              <a:t>put_file_in_victim</a:t>
            </a:r>
            <a:endParaRPr lang="pt-BR" dirty="0">
              <a:latin typeface="Consolas" panose="020B0609020204030204" pitchFamily="49" charset="0"/>
            </a:endParaRPr>
          </a:p>
        </p:txBody>
      </p:sp>
      <p:pic>
        <p:nvPicPr>
          <p:cNvPr id="187" name="Picture 186">
            <a:extLst>
              <a:ext uri="{FF2B5EF4-FFF2-40B4-BE49-F238E27FC236}">
                <a16:creationId xmlns:a16="http://schemas.microsoft.com/office/drawing/2014/main" id="{9E360674-5B2C-4919-AA5D-6444BB0FB9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6451" y="1099052"/>
            <a:ext cx="687907" cy="6879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88" name="Group 187">
            <a:extLst>
              <a:ext uri="{FF2B5EF4-FFF2-40B4-BE49-F238E27FC236}">
                <a16:creationId xmlns:a16="http://schemas.microsoft.com/office/drawing/2014/main" id="{F184FE51-0FB1-441D-B48D-60BF83DA69DD}"/>
              </a:ext>
            </a:extLst>
          </p:cNvPr>
          <p:cNvGrpSpPr/>
          <p:nvPr/>
        </p:nvGrpSpPr>
        <p:grpSpPr>
          <a:xfrm rot="332284">
            <a:off x="1395285" y="219987"/>
            <a:ext cx="1777191" cy="1603197"/>
            <a:chOff x="7391185" y="476062"/>
            <a:chExt cx="1250759" cy="124649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id="{73939333-514E-458F-B9A2-BF05BD2F9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1185" y="476062"/>
              <a:ext cx="1246495" cy="1246495"/>
            </a:xfrm>
            <a:prstGeom prst="rect">
              <a:avLst/>
            </a:prstGeom>
          </p:spPr>
        </p:pic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76279CBD-1BD2-4AC9-8746-F3055B751635}"/>
                </a:ext>
              </a:extLst>
            </p:cNvPr>
            <p:cNvSpPr txBox="1"/>
            <p:nvPr/>
          </p:nvSpPr>
          <p:spPr>
            <a:xfrm rot="192825">
              <a:off x="7457819" y="648420"/>
              <a:ext cx="1184125" cy="6939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mic book" panose="02000500000000000000" pitchFamily="2" charset="0"/>
                </a:rPr>
                <a:t>“Pseudo” </a:t>
              </a:r>
            </a:p>
            <a:p>
              <a:pPr algn="ctr"/>
              <a:r>
                <a:rPr lang="en-US" sz="2800" dirty="0">
                  <a:latin typeface="Comic book" panose="02000500000000000000" pitchFamily="2" charset="0"/>
                </a:rPr>
                <a:t>What?</a:t>
              </a:r>
            </a:p>
          </p:txBody>
        </p:sp>
      </p:grpSp>
      <p:pic>
        <p:nvPicPr>
          <p:cNvPr id="192" name="Picture 191">
            <a:extLst>
              <a:ext uri="{FF2B5EF4-FFF2-40B4-BE49-F238E27FC236}">
                <a16:creationId xmlns:a16="http://schemas.microsoft.com/office/drawing/2014/main" id="{AEDB8FF5-5327-4006-9CE0-C72E56669F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63539">
            <a:off x="4190997" y="5711500"/>
            <a:ext cx="685800" cy="8500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0" name="Rectangle 179">
            <a:extLst>
              <a:ext uri="{FF2B5EF4-FFF2-40B4-BE49-F238E27FC236}">
                <a16:creationId xmlns:a16="http://schemas.microsoft.com/office/drawing/2014/main" id="{D1B0D8A7-FA63-4D0D-9357-521DE7D55254}"/>
              </a:ext>
            </a:extLst>
          </p:cNvPr>
          <p:cNvSpPr/>
          <p:nvPr/>
        </p:nvSpPr>
        <p:spPr>
          <a:xfrm>
            <a:off x="4667254" y="3826906"/>
            <a:ext cx="4376737" cy="27901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while True:</a:t>
            </a:r>
          </a:p>
          <a:p>
            <a:r>
              <a:rPr lang="en-US" dirty="0">
                <a:latin typeface="Consolas" panose="020B0609020204030204" pitchFamily="49" charset="0"/>
              </a:rPr>
              <a:t>    # </a:t>
            </a:r>
            <a:r>
              <a:rPr lang="en-US" dirty="0" err="1">
                <a:latin typeface="Consolas" panose="020B0609020204030204" pitchFamily="49" charset="0"/>
              </a:rPr>
              <a:t>do_get_to_attacker_machine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# </a:t>
            </a:r>
            <a:r>
              <a:rPr lang="en-US" dirty="0" err="1">
                <a:latin typeface="Consolas" panose="020B0609020204030204" pitchFamily="49" charset="0"/>
              </a:rPr>
              <a:t>process_command_received</a:t>
            </a:r>
            <a:r>
              <a:rPr lang="en-US" dirty="0"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</a:rPr>
              <a:t>        # </a:t>
            </a:r>
            <a:r>
              <a:rPr lang="en-US" dirty="0" err="1">
                <a:latin typeface="Consolas" panose="020B0609020204030204" pitchFamily="49" charset="0"/>
              </a:rPr>
              <a:t>quit_command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    # </a:t>
            </a:r>
            <a:r>
              <a:rPr lang="en-US" dirty="0" err="1">
                <a:latin typeface="Consolas" panose="020B0609020204030204" pitchFamily="49" charset="0"/>
              </a:rPr>
              <a:t>get_a_file_command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    # </a:t>
            </a:r>
            <a:r>
              <a:rPr lang="en-US" dirty="0" err="1">
                <a:latin typeface="Consolas" panose="020B0609020204030204" pitchFamily="49" charset="0"/>
              </a:rPr>
              <a:t>put_a_file_command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    # </a:t>
            </a:r>
            <a:r>
              <a:rPr lang="en-US" dirty="0" err="1">
                <a:latin typeface="Consolas" panose="020B0609020204030204" pitchFamily="49" charset="0"/>
              </a:rPr>
              <a:t>shell_command</a:t>
            </a:r>
            <a:endParaRPr lang="pt-BR" dirty="0">
              <a:latin typeface="Consolas" panose="020B0609020204030204" pitchFamily="49" charset="0"/>
            </a:endParaRPr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018CA02B-960C-4145-B910-D5AD1EC11ED0}"/>
              </a:ext>
            </a:extLst>
          </p:cNvPr>
          <p:cNvGrpSpPr/>
          <p:nvPr/>
        </p:nvGrpSpPr>
        <p:grpSpPr>
          <a:xfrm rot="332284">
            <a:off x="4249454" y="4402723"/>
            <a:ext cx="1485133" cy="1344316"/>
            <a:chOff x="7391185" y="476062"/>
            <a:chExt cx="1246495" cy="124649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CDCB6F72-CEC5-4C07-9693-77D08D026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1185" y="476062"/>
              <a:ext cx="1246495" cy="1246495"/>
            </a:xfrm>
            <a:prstGeom prst="rect">
              <a:avLst/>
            </a:prstGeom>
          </p:spPr>
        </p:pic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BE30B231-49AB-437D-BF3A-6BA13E3CF3EC}"/>
                </a:ext>
              </a:extLst>
            </p:cNvPr>
            <p:cNvSpPr txBox="1"/>
            <p:nvPr/>
          </p:nvSpPr>
          <p:spPr>
            <a:xfrm rot="192825">
              <a:off x="7483291" y="499860"/>
              <a:ext cx="1096737" cy="941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omic book" panose="02000500000000000000" pitchFamily="2" charset="0"/>
                </a:rPr>
                <a:t>out </a:t>
              </a:r>
            </a:p>
            <a:p>
              <a:pPr algn="ctr"/>
              <a:r>
                <a:rPr lang="en-US" sz="2000" dirty="0">
                  <a:latin typeface="Comic book" panose="02000500000000000000" pitchFamily="2" charset="0"/>
                </a:rPr>
                <a:t>Of their </a:t>
              </a:r>
            </a:p>
            <a:p>
              <a:pPr algn="ctr"/>
              <a:r>
                <a:rPr lang="en-US" sz="2000" dirty="0">
                  <a:latin typeface="Comic book" panose="02000500000000000000" pitchFamily="2" charset="0"/>
                </a:rPr>
                <a:t>mind!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910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Final project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HTTPS REVERSE SHELL</a:t>
            </a:r>
            <a:endParaRPr lang="en-US" sz="2500" dirty="0">
              <a:latin typeface="Abadi" panose="020B06040201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50F29B-7C71-4F94-B196-7253F8829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240" y="2215621"/>
            <a:ext cx="5865519" cy="32993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193C00-431D-4434-A09F-883AF890E139}"/>
              </a:ext>
            </a:extLst>
          </p:cNvPr>
          <p:cNvSpPr/>
          <p:nvPr/>
        </p:nvSpPr>
        <p:spPr>
          <a:xfrm>
            <a:off x="1557391" y="5712245"/>
            <a:ext cx="60292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dirty="0" err="1">
                <a:latin typeface="Abadi" panose="020B0604020104020204" pitchFamily="34" charset="0"/>
              </a:rPr>
              <a:t>Let’s</a:t>
            </a:r>
            <a:r>
              <a:rPr lang="pt-BR" sz="4000" dirty="0">
                <a:latin typeface="Abadi" panose="020B0604020104020204" pitchFamily="34" charset="0"/>
              </a:rPr>
              <a:t> </a:t>
            </a:r>
            <a:r>
              <a:rPr lang="pt-BR" sz="4000" dirty="0" err="1">
                <a:latin typeface="Abadi" panose="020B0604020104020204" pitchFamily="34" charset="0"/>
              </a:rPr>
              <a:t>serious</a:t>
            </a:r>
            <a:r>
              <a:rPr lang="pt-BR" sz="4000" dirty="0">
                <a:latin typeface="Abadi" panose="020B0604020104020204" pitchFamily="34" charset="0"/>
              </a:rPr>
              <a:t> </a:t>
            </a:r>
            <a:r>
              <a:rPr lang="pt-BR" sz="4000" dirty="0" err="1">
                <a:latin typeface="Abadi" panose="020B0604020104020204" pitchFamily="34" charset="0"/>
              </a:rPr>
              <a:t>code</a:t>
            </a:r>
            <a:r>
              <a:rPr lang="pt-BR" sz="4000" dirty="0">
                <a:latin typeface="Abadi" panose="020B0604020104020204" pitchFamily="34" charset="0"/>
              </a:rPr>
              <a:t>! (</a:t>
            </a:r>
            <a:r>
              <a:rPr lang="pt-BR" sz="4000" dirty="0" err="1">
                <a:latin typeface="Abadi" panose="020B0604020104020204" pitchFamily="34" charset="0"/>
              </a:rPr>
              <a:t>or</a:t>
            </a:r>
            <a:r>
              <a:rPr lang="pt-BR" sz="4000" dirty="0">
                <a:latin typeface="Abadi" panose="020B0604020104020204" pitchFamily="34" charset="0"/>
              </a:rPr>
              <a:t> </a:t>
            </a:r>
            <a:r>
              <a:rPr lang="pt-BR" sz="4000" dirty="0" err="1">
                <a:latin typeface="Abadi" panose="020B0604020104020204" pitchFamily="34" charset="0"/>
              </a:rPr>
              <a:t>not</a:t>
            </a:r>
            <a:r>
              <a:rPr lang="pt-BR" sz="4000" dirty="0">
                <a:latin typeface="Abadi" panose="020B0604020104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3006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Final project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HTTPS REVERSE SHELL</a:t>
            </a:r>
            <a:endParaRPr lang="en-US" sz="2500" dirty="0">
              <a:latin typeface="Abadi" panose="020B06040201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CCE229-B892-48EB-9941-73C8E2BBE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206" y="2266047"/>
            <a:ext cx="945587" cy="9455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0628FB-A6A3-457E-B238-65F02D11A449}"/>
              </a:ext>
            </a:extLst>
          </p:cNvPr>
          <p:cNvSpPr txBox="1"/>
          <p:nvPr/>
        </p:nvSpPr>
        <p:spPr>
          <a:xfrm>
            <a:off x="3705225" y="3259723"/>
            <a:ext cx="1733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badi" panose="020B0604020104020204" pitchFamily="34" charset="0"/>
              </a:rPr>
              <a:t>HTTPS_Server.py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7A52FF-2A7C-4FD1-93E8-092BAD6BAD4B}"/>
              </a:ext>
            </a:extLst>
          </p:cNvPr>
          <p:cNvSpPr/>
          <p:nvPr/>
        </p:nvSpPr>
        <p:spPr>
          <a:xfrm>
            <a:off x="100011" y="3769756"/>
            <a:ext cx="4376737" cy="27901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Consolas" panose="020B0609020204030204" pitchFamily="49" charset="0"/>
              </a:rPr>
              <a:t>create_self_signed_cert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latin typeface="Consolas" panose="020B0609020204030204" pitchFamily="49" charset="0"/>
              </a:rPr>
              <a:t># </a:t>
            </a:r>
            <a:r>
              <a:rPr lang="en-US" dirty="0" err="1">
                <a:latin typeface="Consolas" panose="020B0609020204030204" pitchFamily="49" charset="0"/>
              </a:rPr>
              <a:t>httpd_socket_with_ssl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while True: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do_GET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latin typeface="Consolas" panose="020B0609020204030204" pitchFamily="49" charset="0"/>
              </a:rPr>
              <a:t>        # </a:t>
            </a:r>
            <a:r>
              <a:rPr lang="en-US" dirty="0" err="1">
                <a:latin typeface="Consolas" panose="020B0609020204030204" pitchFamily="49" charset="0"/>
              </a:rPr>
              <a:t>send_commands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do_POST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latin typeface="Consolas" panose="020B0609020204030204" pitchFamily="49" charset="0"/>
              </a:rPr>
              <a:t>        # </a:t>
            </a:r>
            <a:r>
              <a:rPr lang="en-US" dirty="0" err="1">
                <a:latin typeface="Consolas" panose="020B0609020204030204" pitchFamily="49" charset="0"/>
              </a:rPr>
              <a:t>receive_commands_output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    # </a:t>
            </a:r>
            <a:r>
              <a:rPr lang="en-US" dirty="0" err="1">
                <a:latin typeface="Consolas" panose="020B0609020204030204" pitchFamily="49" charset="0"/>
              </a:rPr>
              <a:t>get_file_from_victim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    # </a:t>
            </a:r>
            <a:r>
              <a:rPr lang="en-US" dirty="0" err="1">
                <a:latin typeface="Consolas" panose="020B0609020204030204" pitchFamily="49" charset="0"/>
              </a:rPr>
              <a:t>put_file_in_victim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841BAE-6CEE-4666-8C43-B663C3835110}"/>
              </a:ext>
            </a:extLst>
          </p:cNvPr>
          <p:cNvSpPr txBox="1"/>
          <p:nvPr/>
        </p:nvSpPr>
        <p:spPr>
          <a:xfrm>
            <a:off x="1055512" y="3398222"/>
            <a:ext cx="2465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"Pseudocode"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E5E130-7756-4009-91EB-B6621BD47BEE}"/>
              </a:ext>
            </a:extLst>
          </p:cNvPr>
          <p:cNvSpPr/>
          <p:nvPr/>
        </p:nvSpPr>
        <p:spPr>
          <a:xfrm>
            <a:off x="4604031" y="3769756"/>
            <a:ext cx="4376737" cy="27901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>
                <a:latin typeface="Consolas" panose="020B0609020204030204" pitchFamily="49" charset="0"/>
              </a:rPr>
              <a:t>def main()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>
                <a:latin typeface="Consolas" panose="020B0609020204030204" pitchFamily="49" charset="0"/>
              </a:rPr>
              <a:t>def </a:t>
            </a:r>
            <a:r>
              <a:rPr lang="en-US" sz="1900" dirty="0" err="1">
                <a:latin typeface="Consolas" panose="020B0609020204030204" pitchFamily="49" charset="0"/>
              </a:rPr>
              <a:t>create_self_signed_cert</a:t>
            </a:r>
            <a:r>
              <a:rPr lang="en-US" sz="1900" dirty="0">
                <a:latin typeface="Consolas" panose="020B0609020204030204" pitchFamily="49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 dirty="0" err="1">
                <a:latin typeface="Consolas" panose="020B0609020204030204" pitchFamily="49" charset="0"/>
              </a:rPr>
              <a:t>class</a:t>
            </a:r>
            <a:r>
              <a:rPr lang="pt-BR" sz="1900" dirty="0">
                <a:latin typeface="Consolas" panose="020B0609020204030204" pitchFamily="49" charset="0"/>
              </a:rPr>
              <a:t> Server()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900" dirty="0" err="1">
                <a:latin typeface="Consolas" panose="020B0609020204030204" pitchFamily="49" charset="0"/>
              </a:rPr>
              <a:t>do_GET</a:t>
            </a:r>
            <a:r>
              <a:rPr lang="pt-BR" sz="1900" dirty="0">
                <a:latin typeface="Consolas" panose="020B0609020204030204" pitchFamily="49" charset="0"/>
              </a:rPr>
              <a:t>()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900" dirty="0" err="1">
                <a:latin typeface="Consolas" panose="020B0609020204030204" pitchFamily="49" charset="0"/>
              </a:rPr>
              <a:t>do_post</a:t>
            </a:r>
            <a:r>
              <a:rPr lang="pt-BR" sz="1900" dirty="0">
                <a:latin typeface="Consolas" panose="020B0609020204030204" pitchFamily="49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 dirty="0" err="1">
                <a:latin typeface="Consolas" panose="020B0609020204030204" pitchFamily="49" charset="0"/>
              </a:rPr>
              <a:t>def</a:t>
            </a:r>
            <a:r>
              <a:rPr lang="pt-BR" sz="1900" dirty="0">
                <a:latin typeface="Consolas" panose="020B0609020204030204" pitchFamily="49" charset="0"/>
              </a:rPr>
              <a:t> </a:t>
            </a:r>
            <a:r>
              <a:rPr lang="pt-BR" sz="1900" dirty="0" err="1">
                <a:latin typeface="Consolas" panose="020B0609020204030204" pitchFamily="49" charset="0"/>
              </a:rPr>
              <a:t>handle_get</a:t>
            </a:r>
            <a:r>
              <a:rPr lang="pt-BR" sz="1900" dirty="0">
                <a:latin typeface="Consolas" panose="020B0609020204030204" pitchFamily="49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 dirty="0" err="1">
                <a:latin typeface="Consolas" panose="020B0609020204030204" pitchFamily="49" charset="0"/>
              </a:rPr>
              <a:t>def</a:t>
            </a:r>
            <a:r>
              <a:rPr lang="pt-BR" sz="1900" dirty="0">
                <a:latin typeface="Consolas" panose="020B0609020204030204" pitchFamily="49" charset="0"/>
              </a:rPr>
              <a:t> </a:t>
            </a:r>
            <a:r>
              <a:rPr lang="pt-BR" sz="1900" dirty="0" err="1">
                <a:latin typeface="Consolas" panose="020B0609020204030204" pitchFamily="49" charset="0"/>
              </a:rPr>
              <a:t>handle_post</a:t>
            </a:r>
            <a:r>
              <a:rPr lang="pt-BR" sz="1900" dirty="0">
                <a:latin typeface="Consolas" panose="020B0609020204030204" pitchFamily="49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 dirty="0" err="1">
                <a:latin typeface="Consolas" panose="020B0609020204030204" pitchFamily="49" charset="0"/>
              </a:rPr>
              <a:t>def</a:t>
            </a:r>
            <a:r>
              <a:rPr lang="pt-BR" sz="1900" dirty="0">
                <a:latin typeface="Consolas" panose="020B0609020204030204" pitchFamily="49" charset="0"/>
              </a:rPr>
              <a:t> </a:t>
            </a:r>
            <a:r>
              <a:rPr lang="pt-BR" sz="1900" dirty="0" err="1">
                <a:latin typeface="Consolas" panose="020B0609020204030204" pitchFamily="49" charset="0"/>
              </a:rPr>
              <a:t>get_file</a:t>
            </a:r>
            <a:r>
              <a:rPr lang="pt-BR" sz="1900" dirty="0">
                <a:latin typeface="Consolas" panose="020B0609020204030204" pitchFamily="49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 dirty="0" err="1">
                <a:latin typeface="Consolas" panose="020B0609020204030204" pitchFamily="49" charset="0"/>
              </a:rPr>
              <a:t>def</a:t>
            </a:r>
            <a:r>
              <a:rPr lang="pt-BR" sz="1900" dirty="0">
                <a:latin typeface="Consolas" panose="020B0609020204030204" pitchFamily="49" charset="0"/>
              </a:rPr>
              <a:t> </a:t>
            </a:r>
            <a:r>
              <a:rPr lang="pt-BR" sz="1900" dirty="0" err="1">
                <a:latin typeface="Consolas" panose="020B0609020204030204" pitchFamily="49" charset="0"/>
              </a:rPr>
              <a:t>put_file</a:t>
            </a:r>
            <a:r>
              <a:rPr lang="pt-BR" sz="19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17C03C-F241-41D2-B729-7A75543A4E72}"/>
              </a:ext>
            </a:extLst>
          </p:cNvPr>
          <p:cNvSpPr txBox="1"/>
          <p:nvPr/>
        </p:nvSpPr>
        <p:spPr>
          <a:xfrm>
            <a:off x="5559532" y="3369646"/>
            <a:ext cx="2465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Class and Methods</a:t>
            </a:r>
          </a:p>
        </p:txBody>
      </p:sp>
    </p:spTree>
    <p:extLst>
      <p:ext uri="{BB962C8B-B14F-4D97-AF65-F5344CB8AC3E}">
        <p14:creationId xmlns:p14="http://schemas.microsoft.com/office/powerpoint/2010/main" val="61211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Final project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HTTPS REVERSE SHELL</a:t>
            </a:r>
            <a:endParaRPr lang="en-US" sz="2500" dirty="0">
              <a:latin typeface="Abadi" panose="020B06040201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CCE229-B892-48EB-9941-73C8E2BBE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206" y="2266047"/>
            <a:ext cx="945587" cy="9455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0628FB-A6A3-457E-B238-65F02D11A449}"/>
              </a:ext>
            </a:extLst>
          </p:cNvPr>
          <p:cNvSpPr txBox="1"/>
          <p:nvPr/>
        </p:nvSpPr>
        <p:spPr>
          <a:xfrm>
            <a:off x="3705225" y="3259723"/>
            <a:ext cx="1733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badi" panose="020B0604020104020204" pitchFamily="34" charset="0"/>
              </a:rPr>
              <a:t>HTTPS_Client.py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841BAE-6CEE-4666-8C43-B663C3835110}"/>
              </a:ext>
            </a:extLst>
          </p:cNvPr>
          <p:cNvSpPr txBox="1"/>
          <p:nvPr/>
        </p:nvSpPr>
        <p:spPr>
          <a:xfrm>
            <a:off x="1055512" y="3398222"/>
            <a:ext cx="2465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"Pseudocode"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E5E130-7756-4009-91EB-B6621BD47BEE}"/>
              </a:ext>
            </a:extLst>
          </p:cNvPr>
          <p:cNvSpPr/>
          <p:nvPr/>
        </p:nvSpPr>
        <p:spPr>
          <a:xfrm>
            <a:off x="4667256" y="3769755"/>
            <a:ext cx="4313510" cy="20684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</a:rPr>
              <a:t>def main()</a:t>
            </a:r>
            <a:endParaRPr lang="pt-BR" sz="2000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err="1">
                <a:latin typeface="Consolas" panose="020B0609020204030204" pitchFamily="49" charset="0"/>
              </a:rPr>
              <a:t>def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get</a:t>
            </a:r>
            <a:r>
              <a:rPr lang="pt-BR" sz="2000" dirty="0">
                <a:latin typeface="Consolas" panose="020B0609020204030204" pitchFamily="49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err="1">
                <a:latin typeface="Consolas" panose="020B0609020204030204" pitchFamily="49" charset="0"/>
              </a:rPr>
              <a:t>def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put</a:t>
            </a:r>
            <a:r>
              <a:rPr lang="pt-BR" sz="2000" dirty="0">
                <a:latin typeface="Consolas" panose="020B0609020204030204" pitchFamily="49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err="1">
                <a:latin typeface="Consolas" panose="020B0609020204030204" pitchFamily="49" charset="0"/>
              </a:rPr>
              <a:t>def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shell_commands</a:t>
            </a:r>
            <a:r>
              <a:rPr lang="pt-BR" sz="2000" dirty="0">
                <a:latin typeface="Consolas" panose="020B0609020204030204" pitchFamily="49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err="1">
                <a:latin typeface="Consolas" panose="020B0609020204030204" pitchFamily="49" charset="0"/>
              </a:rPr>
              <a:t>def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system_recon</a:t>
            </a:r>
            <a:r>
              <a:rPr lang="pt-BR" sz="20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17C03C-F241-41D2-B729-7A75543A4E72}"/>
              </a:ext>
            </a:extLst>
          </p:cNvPr>
          <p:cNvSpPr txBox="1"/>
          <p:nvPr/>
        </p:nvSpPr>
        <p:spPr>
          <a:xfrm>
            <a:off x="5559530" y="3369645"/>
            <a:ext cx="2465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Methods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6AEC68-9C0F-4F16-B5D0-DB2ABA8B3C5D}"/>
              </a:ext>
            </a:extLst>
          </p:cNvPr>
          <p:cNvSpPr/>
          <p:nvPr/>
        </p:nvSpPr>
        <p:spPr>
          <a:xfrm>
            <a:off x="100009" y="3769756"/>
            <a:ext cx="4376737" cy="20684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err="1">
                <a:latin typeface="Consolas" panose="020B0609020204030204" pitchFamily="49" charset="0"/>
              </a:rPr>
              <a:t>system_recon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while True: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# </a:t>
            </a:r>
            <a:r>
              <a:rPr lang="en-US" sz="1600" dirty="0" err="1">
                <a:latin typeface="Consolas" panose="020B0609020204030204" pitchFamily="49" charset="0"/>
              </a:rPr>
              <a:t>do_get_to_attacker_machine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 # </a:t>
            </a:r>
            <a:r>
              <a:rPr lang="en-US" sz="1600" dirty="0" err="1">
                <a:latin typeface="Consolas" panose="020B0609020204030204" pitchFamily="49" charset="0"/>
              </a:rPr>
              <a:t>process_command_received</a:t>
            </a:r>
            <a:r>
              <a:rPr lang="en-US" sz="1600" dirty="0">
                <a:latin typeface="Consolas" panose="020B0609020204030204" pitchFamily="49" charset="0"/>
              </a:rPr>
              <a:t>: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# </a:t>
            </a:r>
            <a:r>
              <a:rPr lang="en-US" sz="1600" dirty="0" err="1">
                <a:latin typeface="Consolas" panose="020B0609020204030204" pitchFamily="49" charset="0"/>
              </a:rPr>
              <a:t>quit_command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     # </a:t>
            </a:r>
            <a:r>
              <a:rPr lang="en-US" sz="1600" dirty="0" err="1">
                <a:latin typeface="Consolas" panose="020B0609020204030204" pitchFamily="49" charset="0"/>
              </a:rPr>
              <a:t>get_a_file_command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     # </a:t>
            </a:r>
            <a:r>
              <a:rPr lang="en-US" sz="1600" dirty="0" err="1">
                <a:latin typeface="Consolas" panose="020B0609020204030204" pitchFamily="49" charset="0"/>
              </a:rPr>
              <a:t>put_a_file_command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     # </a:t>
            </a:r>
            <a:r>
              <a:rPr lang="en-US" sz="1600" dirty="0" err="1">
                <a:latin typeface="Consolas" panose="020B0609020204030204" pitchFamily="49" charset="0"/>
              </a:rPr>
              <a:t>shell_commands</a:t>
            </a:r>
            <a:endParaRPr lang="pt-BR" sz="1600" dirty="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34FCBA-49DC-45ED-953C-2047D52C2FF5}"/>
              </a:ext>
            </a:extLst>
          </p:cNvPr>
          <p:cNvSpPr txBox="1"/>
          <p:nvPr/>
        </p:nvSpPr>
        <p:spPr>
          <a:xfrm>
            <a:off x="1703853" y="6038306"/>
            <a:ext cx="5736291" cy="4001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  Finally, we need create a .exe file and deploys it!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860126-DAFF-4A6F-A639-CF190C0759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738" y="5476499"/>
            <a:ext cx="1048534" cy="10485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174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Final project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HTTPS REVERSE SHELL</a:t>
            </a:r>
            <a:endParaRPr lang="en-US" sz="2500" dirty="0">
              <a:latin typeface="Abadi" panose="020B06040201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3011EA-7AC7-4AC0-923A-6716793F2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931" y="2215621"/>
            <a:ext cx="3892138" cy="35666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80A6A7-9D82-48CB-AB16-5A3CA0CBEB1C}"/>
              </a:ext>
            </a:extLst>
          </p:cNvPr>
          <p:cNvSpPr/>
          <p:nvPr/>
        </p:nvSpPr>
        <p:spPr>
          <a:xfrm>
            <a:off x="2916739" y="5904263"/>
            <a:ext cx="33105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dirty="0" err="1">
                <a:latin typeface="Abadi" panose="020B0604020104020204" pitchFamily="34" charset="0"/>
              </a:rPr>
              <a:t>Not</a:t>
            </a:r>
            <a:r>
              <a:rPr lang="pt-BR" sz="4000" dirty="0">
                <a:latin typeface="Abadi" panose="020B0604020104020204" pitchFamily="34" charset="0"/>
              </a:rPr>
              <a:t> </a:t>
            </a:r>
            <a:r>
              <a:rPr lang="pt-BR" sz="4000" dirty="0" err="1">
                <a:latin typeface="Abadi" panose="020B0604020104020204" pitchFamily="34" charset="0"/>
              </a:rPr>
              <a:t>so</a:t>
            </a:r>
            <a:r>
              <a:rPr lang="pt-BR" sz="4000" dirty="0">
                <a:latin typeface="Abadi" panose="020B0604020104020204" pitchFamily="34" charset="0"/>
              </a:rPr>
              <a:t> </a:t>
            </a:r>
            <a:r>
              <a:rPr lang="pt-BR" sz="4000" dirty="0" err="1">
                <a:latin typeface="Abadi" panose="020B0604020104020204" pitchFamily="34" charset="0"/>
              </a:rPr>
              <a:t>much</a:t>
            </a:r>
            <a:r>
              <a:rPr lang="pt-BR" sz="4000" dirty="0">
                <a:latin typeface="Abadi" panose="020B0604020104020204" pitchFamily="34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06568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Summary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7B20E-8127-4E2B-80B0-D773D6EAAE8C}"/>
              </a:ext>
            </a:extLst>
          </p:cNvPr>
          <p:cNvSpPr txBox="1"/>
          <p:nvPr/>
        </p:nvSpPr>
        <p:spPr>
          <a:xfrm>
            <a:off x="195942" y="1677858"/>
            <a:ext cx="8752115" cy="50629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Introduction to 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Setting up our lab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Python 101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/>
              </a:rPr>
              <a:t>Language overview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Functions and objects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The import system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/>
              </a:rPr>
              <a:t>File I/O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Fun with Sockets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Python 201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HTTP for Humans™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Simple HTTP Server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Cryptography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Python to exe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Persistence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AV Evasion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Final project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HTTPS Reserve Shell</a:t>
            </a:r>
          </a:p>
        </p:txBody>
      </p:sp>
      <p:pic>
        <p:nvPicPr>
          <p:cNvPr id="2050" name="Picture 2" descr="https://i.imgflip.com/2zgttw.jpg">
            <a:extLst>
              <a:ext uri="{FF2B5EF4-FFF2-40B4-BE49-F238E27FC236}">
                <a16:creationId xmlns:a16="http://schemas.microsoft.com/office/drawing/2014/main" id="{55FEDB8D-4322-4539-B744-58C90D556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2341273"/>
            <a:ext cx="4103314" cy="27088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2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1EAAB6-729B-4ECF-A8BB-505A8C565F34}"/>
              </a:ext>
            </a:extLst>
          </p:cNvPr>
          <p:cNvSpPr/>
          <p:nvPr/>
        </p:nvSpPr>
        <p:spPr>
          <a:xfrm>
            <a:off x="2469250" y="5643336"/>
            <a:ext cx="41719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  <a:cs typeface="Arial" panose="020B0604020202020204" pitchFamily="34" charset="0"/>
              </a:rPr>
              <a:t>1T (T) Diogo Gonçalves Soares</a:t>
            </a:r>
          </a:p>
          <a:p>
            <a:pPr algn="ctr"/>
            <a:r>
              <a:rPr lang="pt-B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  <a:cs typeface="Arial" panose="020B0604020202020204" pitchFamily="34" charset="0"/>
              </a:rPr>
              <a:t>Cyber </a:t>
            </a:r>
            <a:r>
              <a:rPr lang="pt-BR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  <a:cs typeface="Arial" panose="020B0604020202020204" pitchFamily="34" charset="0"/>
              </a:rPr>
              <a:t>Warrior</a:t>
            </a:r>
            <a:r>
              <a:rPr lang="pt-B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  <a:cs typeface="Arial" panose="020B0604020202020204" pitchFamily="34" charset="0"/>
              </a:rPr>
              <a:t> nº 185</a:t>
            </a:r>
          </a:p>
          <a:p>
            <a:pPr algn="ctr"/>
            <a:r>
              <a:rPr lang="pt-B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  <a:cs typeface="Arial" panose="020B0604020202020204" pitchFamily="34" charset="0"/>
              </a:rPr>
              <a:t>diogo.soares@marinha.mil.br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B2EA081-1724-42A9-80C2-8FABC375050D}"/>
              </a:ext>
            </a:extLst>
          </p:cNvPr>
          <p:cNvGrpSpPr/>
          <p:nvPr/>
        </p:nvGrpSpPr>
        <p:grpSpPr>
          <a:xfrm>
            <a:off x="1089072" y="5534406"/>
            <a:ext cx="1272898" cy="1233522"/>
            <a:chOff x="3680099" y="3583692"/>
            <a:chExt cx="1783799" cy="18169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4C5F56-8DC7-40B3-825F-A9D8110A3758}"/>
                </a:ext>
              </a:extLst>
            </p:cNvPr>
            <p:cNvSpPr txBox="1"/>
            <p:nvPr/>
          </p:nvSpPr>
          <p:spPr>
            <a:xfrm>
              <a:off x="3680099" y="4901940"/>
              <a:ext cx="1783799" cy="498675"/>
            </a:xfrm>
            <a:prstGeom prst="rect">
              <a:avLst/>
            </a:prstGeom>
            <a:solidFill>
              <a:srgbClr val="709193"/>
            </a:solidFill>
            <a:ln w="3810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Comic Book" panose="02000500000000000000" pitchFamily="2" charset="0"/>
                </a:rPr>
                <a:t>dggsoares</a:t>
              </a:r>
              <a:endParaRPr lang="pt-BR" sz="2400" dirty="0">
                <a:latin typeface="Comic Book" panose="02000500000000000000" pitchFamily="2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8AF644A-CB3F-48FF-BEDC-B38660EDD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1478" y="3583692"/>
              <a:ext cx="1441043" cy="1441043"/>
            </a:xfrm>
            <a:prstGeom prst="rect">
              <a:avLst/>
            </a:prstGeom>
          </p:spPr>
        </p:pic>
      </p:grpSp>
      <p:pic>
        <p:nvPicPr>
          <p:cNvPr id="17" name="Picture 4">
            <a:extLst>
              <a:ext uri="{FF2B5EF4-FFF2-40B4-BE49-F238E27FC236}">
                <a16:creationId xmlns:a16="http://schemas.microsoft.com/office/drawing/2014/main" id="{CD9E75EF-CA43-4E4B-BF6F-C46B6FD82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60421" y="2778796"/>
            <a:ext cx="2023157" cy="20231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0B28549-3660-47DB-BE68-E199362ED398}"/>
              </a:ext>
            </a:extLst>
          </p:cNvPr>
          <p:cNvSpPr/>
          <p:nvPr/>
        </p:nvSpPr>
        <p:spPr>
          <a:xfrm rot="21389791">
            <a:off x="41295" y="869712"/>
            <a:ext cx="9144000" cy="16312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pt-BR" sz="10000" b="1" dirty="0" err="1">
                <a:ln w="38100">
                  <a:solidFill>
                    <a:schemeClr val="tx1"/>
                  </a:solidFill>
                </a:ln>
                <a:solidFill>
                  <a:srgbClr val="FFDC6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Book" panose="02000500000000000000" pitchFamily="2" charset="0"/>
              </a:rPr>
              <a:t>Thank</a:t>
            </a:r>
            <a:r>
              <a:rPr lang="pt-BR" sz="10000" b="1" dirty="0">
                <a:ln w="38100">
                  <a:solidFill>
                    <a:schemeClr val="tx1"/>
                  </a:solidFill>
                </a:ln>
                <a:solidFill>
                  <a:srgbClr val="FFDC6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Book" panose="02000500000000000000" pitchFamily="2" charset="0"/>
              </a:rPr>
              <a:t> </a:t>
            </a:r>
            <a:r>
              <a:rPr lang="pt-BR" sz="10000" b="1" dirty="0" err="1">
                <a:ln w="38100">
                  <a:solidFill>
                    <a:schemeClr val="tx1"/>
                  </a:solidFill>
                </a:ln>
                <a:solidFill>
                  <a:srgbClr val="FFDC6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Book" panose="02000500000000000000" pitchFamily="2" charset="0"/>
              </a:rPr>
              <a:t>You</a:t>
            </a:r>
            <a:r>
              <a:rPr lang="pt-BR" sz="10000" b="1" dirty="0">
                <a:ln w="38100">
                  <a:solidFill>
                    <a:schemeClr val="tx1"/>
                  </a:solidFill>
                </a:ln>
                <a:solidFill>
                  <a:srgbClr val="FFDC6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Book" panose="02000500000000000000" pitchFamily="2" charset="0"/>
              </a:rPr>
              <a:t>!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C4CE65E-D320-4764-A061-8C9570B5C7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822" y="5741603"/>
            <a:ext cx="1049106" cy="104910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B793C7CE-6913-4600-AEDA-190E584C4C55}"/>
              </a:ext>
            </a:extLst>
          </p:cNvPr>
          <p:cNvGrpSpPr/>
          <p:nvPr/>
        </p:nvGrpSpPr>
        <p:grpSpPr>
          <a:xfrm rot="21405040" flipH="1">
            <a:off x="5980754" y="3884342"/>
            <a:ext cx="1845863" cy="1870755"/>
            <a:chOff x="7391185" y="476062"/>
            <a:chExt cx="1246495" cy="1246495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D409347-AD08-4271-ACF3-44B7DC60E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1185" y="476062"/>
              <a:ext cx="1246495" cy="124649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507A22B-9F75-4839-9B0E-F7928209B49E}"/>
                </a:ext>
              </a:extLst>
            </p:cNvPr>
            <p:cNvSpPr txBox="1"/>
            <p:nvPr/>
          </p:nvSpPr>
          <p:spPr>
            <a:xfrm rot="581389">
              <a:off x="7422162" y="598471"/>
              <a:ext cx="1170565" cy="758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700" dirty="0">
                  <a:latin typeface="Comic book" panose="02000500000000000000" pitchFamily="2" charset="0"/>
                </a:rPr>
                <a:t>Bye folks,</a:t>
              </a:r>
            </a:p>
            <a:p>
              <a:pPr algn="ctr"/>
              <a:r>
                <a:rPr lang="en-US" sz="1700" dirty="0">
                  <a:latin typeface="Comic book" panose="02000500000000000000" pitchFamily="2" charset="0"/>
                </a:rPr>
                <a:t>I really hope </a:t>
              </a:r>
            </a:p>
            <a:p>
              <a:pPr algn="ctr"/>
              <a:r>
                <a:rPr lang="en-US" sz="1700" dirty="0">
                  <a:latin typeface="Comic book" panose="02000500000000000000" pitchFamily="2" charset="0"/>
                </a:rPr>
                <a:t>you enjoyed </a:t>
              </a:r>
            </a:p>
            <a:p>
              <a:pPr algn="ctr"/>
              <a:r>
                <a:rPr lang="en-US" sz="1700" dirty="0">
                  <a:latin typeface="Comic book" panose="02000500000000000000" pitchFamily="2" charset="0"/>
                </a:rPr>
                <a:t>this class!</a:t>
              </a:r>
              <a:endParaRPr lang="pt-BR" sz="1700" dirty="0">
                <a:latin typeface="Comic book" panose="02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776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178D248-D8A1-4F41-AA73-C418CF7CF185}"/>
              </a:ext>
            </a:extLst>
          </p:cNvPr>
          <p:cNvSpPr/>
          <p:nvPr/>
        </p:nvSpPr>
        <p:spPr>
          <a:xfrm>
            <a:off x="1749342" y="1817855"/>
            <a:ext cx="5645316" cy="275202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badi" panose="020B0604020104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8365549-EDE9-48C9-9525-67E38AAF90EB}"/>
              </a:ext>
            </a:extLst>
          </p:cNvPr>
          <p:cNvGrpSpPr/>
          <p:nvPr/>
        </p:nvGrpSpPr>
        <p:grpSpPr>
          <a:xfrm>
            <a:off x="1749342" y="2357516"/>
            <a:ext cx="1834156" cy="2025149"/>
            <a:chOff x="936149" y="2083273"/>
            <a:chExt cx="2340215" cy="258390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6D9A441-A2EE-4AA8-BD2D-9EEE363E9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990" y="2083273"/>
              <a:ext cx="1582533" cy="15825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CE5026C-464F-4ECE-B832-B869D9F62862}"/>
                </a:ext>
              </a:extLst>
            </p:cNvPr>
            <p:cNvSpPr txBox="1"/>
            <p:nvPr/>
          </p:nvSpPr>
          <p:spPr>
            <a:xfrm>
              <a:off x="936149" y="3665807"/>
              <a:ext cx="2340215" cy="1001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>
                  <a:latin typeface="Abadi" panose="020B0604020104020204" pitchFamily="34" charset="0"/>
                </a:rPr>
                <a:t>Attacker machine</a:t>
              </a:r>
            </a:p>
            <a:p>
              <a:pPr algn="ctr"/>
              <a:r>
                <a:rPr lang="en-US" sz="1500" dirty="0">
                  <a:latin typeface="Abadi" panose="020B0604020104020204" pitchFamily="34" charset="0"/>
                </a:rPr>
                <a:t>Kali Linux</a:t>
              </a:r>
            </a:p>
            <a:p>
              <a:pPr algn="ctr"/>
              <a:r>
                <a:rPr lang="en-US" sz="1500" dirty="0">
                  <a:latin typeface="Abadi" panose="020B0604020104020204" pitchFamily="34" charset="0"/>
                </a:rPr>
                <a:t>Network mode: NAT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01F4F4D-8B2E-4A2C-87DB-744F07D0477A}"/>
              </a:ext>
            </a:extLst>
          </p:cNvPr>
          <p:cNvGrpSpPr/>
          <p:nvPr/>
        </p:nvGrpSpPr>
        <p:grpSpPr>
          <a:xfrm>
            <a:off x="5560503" y="2385127"/>
            <a:ext cx="1834155" cy="1997538"/>
            <a:chOff x="5487466" y="2710072"/>
            <a:chExt cx="1834155" cy="199753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2F7F0B7-1C59-4439-BFD8-0EB3ABCDC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2752" y="2710072"/>
              <a:ext cx="1243584" cy="12435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6B8E63-E440-4063-8FEF-35F9D0B75954}"/>
                </a:ext>
              </a:extLst>
            </p:cNvPr>
            <p:cNvSpPr txBox="1"/>
            <p:nvPr/>
          </p:nvSpPr>
          <p:spPr>
            <a:xfrm>
              <a:off x="5487466" y="3922780"/>
              <a:ext cx="1834155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>
                  <a:latin typeface="Abadi" panose="020B0604020104020204" pitchFamily="34" charset="0"/>
                </a:rPr>
                <a:t>Victim machine</a:t>
              </a:r>
            </a:p>
            <a:p>
              <a:pPr algn="ctr"/>
              <a:r>
                <a:rPr lang="en-US" sz="1500" dirty="0">
                  <a:latin typeface="Abadi" panose="020B0604020104020204" pitchFamily="34" charset="0"/>
                </a:rPr>
                <a:t>Windows 10</a:t>
              </a:r>
            </a:p>
            <a:p>
              <a:pPr algn="ctr"/>
              <a:r>
                <a:rPr lang="en-US" sz="1500" dirty="0">
                  <a:latin typeface="Abadi" panose="020B0604020104020204" pitchFamily="34" charset="0"/>
                </a:rPr>
                <a:t>Network mode: NAT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38FB38E-69A2-45D9-B425-8294828E83C0}"/>
              </a:ext>
            </a:extLst>
          </p:cNvPr>
          <p:cNvSpPr txBox="1"/>
          <p:nvPr/>
        </p:nvSpPr>
        <p:spPr>
          <a:xfrm>
            <a:off x="3557556" y="1626609"/>
            <a:ext cx="2040467" cy="4770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Host machine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23BA1B5-64A5-4C8A-862D-C02AE7577496}"/>
              </a:ext>
            </a:extLst>
          </p:cNvPr>
          <p:cNvGrpSpPr/>
          <p:nvPr/>
        </p:nvGrpSpPr>
        <p:grpSpPr>
          <a:xfrm>
            <a:off x="3956784" y="3927659"/>
            <a:ext cx="1230432" cy="1230432"/>
            <a:chOff x="3787338" y="3431209"/>
            <a:chExt cx="1607423" cy="160742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D2EB3F8-BF7C-4CF6-9B74-2CFB3AA2F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7338" y="3431209"/>
              <a:ext cx="1607423" cy="1607423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801C263-ED6A-4E02-A02B-AD95138C1AB6}"/>
                </a:ext>
              </a:extLst>
            </p:cNvPr>
            <p:cNvSpPr/>
            <p:nvPr/>
          </p:nvSpPr>
          <p:spPr>
            <a:xfrm>
              <a:off x="3972129" y="3862643"/>
              <a:ext cx="1342766" cy="5226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badi" panose="020B0604020104020204" pitchFamily="34" charset="0"/>
                </a:rPr>
                <a:t>Internet</a:t>
              </a:r>
              <a:endParaRPr lang="en-US" sz="20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227734B-B53A-48BD-8785-B314C7E4162D}"/>
              </a:ext>
            </a:extLst>
          </p:cNvPr>
          <p:cNvSpPr txBox="1"/>
          <p:nvPr/>
        </p:nvSpPr>
        <p:spPr>
          <a:xfrm>
            <a:off x="2645831" y="5685591"/>
            <a:ext cx="3852337" cy="477054"/>
          </a:xfrm>
          <a:prstGeom prst="rect">
            <a:avLst/>
          </a:prstGeom>
          <a:solidFill>
            <a:srgbClr val="80E0DC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	http://py.insidertips.xyz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E620FD-3FC3-490F-A608-4F3857E141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220" y="5466918"/>
            <a:ext cx="914400" cy="914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5D9E796-B7DC-429E-A773-14F0958CBABD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Setting up OUR LAB environment</a:t>
            </a:r>
          </a:p>
        </p:txBody>
      </p:sp>
    </p:spTree>
    <p:extLst>
      <p:ext uri="{BB962C8B-B14F-4D97-AF65-F5344CB8AC3E}">
        <p14:creationId xmlns:p14="http://schemas.microsoft.com/office/powerpoint/2010/main" val="67551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940BAE-8C8B-4B28-94D9-98E926AC4770}"/>
              </a:ext>
            </a:extLst>
          </p:cNvPr>
          <p:cNvSpPr txBox="1"/>
          <p:nvPr/>
        </p:nvSpPr>
        <p:spPr>
          <a:xfrm>
            <a:off x="0" y="1584679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Abadi" panose="020B0604020104020204" pitchFamily="34" charset="0"/>
              </a:rPr>
              <a:t>How to run a Python program?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0BABC3-ACA6-4325-8FD2-26B1F7B1E496}"/>
              </a:ext>
            </a:extLst>
          </p:cNvPr>
          <p:cNvSpPr txBox="1"/>
          <p:nvPr/>
        </p:nvSpPr>
        <p:spPr>
          <a:xfrm>
            <a:off x="110880" y="3429000"/>
            <a:ext cx="4461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Python interactive shell</a:t>
            </a:r>
          </a:p>
          <a:p>
            <a:pPr algn="ctr"/>
            <a:r>
              <a:rPr lang="en-US" sz="2000" dirty="0">
                <a:latin typeface="Abadi" panose="020B0604020104020204" pitchFamily="34" charset="0"/>
              </a:rPr>
              <a:t>(IDLE and </a:t>
            </a:r>
            <a:r>
              <a:rPr lang="en-US" sz="2000" dirty="0" err="1">
                <a:latin typeface="Abadi" panose="020B0604020104020204" pitchFamily="34" charset="0"/>
              </a:rPr>
              <a:t>IPython</a:t>
            </a:r>
            <a:r>
              <a:rPr lang="en-US" sz="2000" dirty="0">
                <a:latin typeface="Abadi" panose="020B0604020104020204" pitchFamily="34" charset="0"/>
              </a:rPr>
              <a:t>)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C1B4C24-ABC7-48B0-819B-D806C56C0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241" y="2554621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0279F41-B792-4C8B-BD2E-E7F381A88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5359" y="2554621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B7E780C-6571-44FA-9FBE-0E8D913156DB}"/>
              </a:ext>
            </a:extLst>
          </p:cNvPr>
          <p:cNvSpPr/>
          <p:nvPr/>
        </p:nvSpPr>
        <p:spPr>
          <a:xfrm>
            <a:off x="5619868" y="3462490"/>
            <a:ext cx="25047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Python script 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3774BB-0C24-49F4-968D-6F01754B1E70}"/>
              </a:ext>
            </a:extLst>
          </p:cNvPr>
          <p:cNvSpPr txBox="1"/>
          <p:nvPr/>
        </p:nvSpPr>
        <p:spPr>
          <a:xfrm>
            <a:off x="422463" y="4184115"/>
            <a:ext cx="3837954" cy="861774"/>
          </a:xfrm>
          <a:prstGeom prst="rect">
            <a:avLst/>
          </a:prstGeom>
          <a:solidFill>
            <a:srgbClr val="83BC4D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apt-get install python3-pip</a:t>
            </a:r>
          </a:p>
          <a:p>
            <a:pPr algn="ctr"/>
            <a:r>
              <a:rPr lang="en-US" sz="2500" dirty="0">
                <a:solidFill>
                  <a:schemeClr val="tx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pip3 install </a:t>
            </a:r>
            <a:r>
              <a:rPr lang="en-US" sz="2500" dirty="0" err="1">
                <a:solidFill>
                  <a:schemeClr val="tx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ipython</a:t>
            </a:r>
            <a:endParaRPr lang="en-US" sz="2500" dirty="0">
              <a:solidFill>
                <a:schemeClr val="tx1"/>
              </a:solidFill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68C86C-AAA2-4433-BC5D-1E478B9751D7}"/>
              </a:ext>
            </a:extLst>
          </p:cNvPr>
          <p:cNvSpPr txBox="1"/>
          <p:nvPr/>
        </p:nvSpPr>
        <p:spPr>
          <a:xfrm>
            <a:off x="4953253" y="4184115"/>
            <a:ext cx="3837954" cy="86177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python3 file.py</a:t>
            </a:r>
          </a:p>
          <a:p>
            <a:pPr algn="ctr"/>
            <a:r>
              <a:rPr lang="en-US" sz="2500" dirty="0">
                <a:solidFill>
                  <a:schemeClr val="tx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./file.py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2DACF62-5A8B-4920-B314-7CBC17ECC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254" y="5276736"/>
            <a:ext cx="3837953" cy="1015663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#!/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usr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/bin/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 python3</a:t>
            </a:r>
            <a:b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...</a:t>
            </a:r>
            <a:b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World!'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pt-BR" altLang="pt-B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Language overview</a:t>
            </a:r>
          </a:p>
        </p:txBody>
      </p:sp>
    </p:spTree>
    <p:extLst>
      <p:ext uri="{BB962C8B-B14F-4D97-AF65-F5344CB8AC3E}">
        <p14:creationId xmlns:p14="http://schemas.microsoft.com/office/powerpoint/2010/main" val="404321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940BAE-8C8B-4B28-94D9-98E926AC4770}"/>
              </a:ext>
            </a:extLst>
          </p:cNvPr>
          <p:cNvSpPr txBox="1"/>
          <p:nvPr/>
        </p:nvSpPr>
        <p:spPr>
          <a:xfrm>
            <a:off x="-1" y="1584679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Abadi" panose="020B0604020104020204" pitchFamily="34" charset="0"/>
              </a:rPr>
              <a:t>Built-in data types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Language overview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31B105-3C28-49DC-86A4-827BA5347162}"/>
              </a:ext>
            </a:extLst>
          </p:cNvPr>
          <p:cNvSpPr txBox="1"/>
          <p:nvPr/>
        </p:nvSpPr>
        <p:spPr>
          <a:xfrm>
            <a:off x="3983004" y="4615035"/>
            <a:ext cx="1177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Booleans</a:t>
            </a:r>
          </a:p>
        </p:txBody>
      </p:sp>
      <p:sp>
        <p:nvSpPr>
          <p:cNvPr id="26" name="Rectangle 9">
            <a:extLst>
              <a:ext uri="{FF2B5EF4-FFF2-40B4-BE49-F238E27FC236}">
                <a16:creationId xmlns:a16="http://schemas.microsoft.com/office/drawing/2014/main" id="{DB8401C6-B9F8-44B4-B462-79E54A103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9569" y="5015145"/>
            <a:ext cx="2004860" cy="1477328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500" dirty="0">
                <a:solidFill>
                  <a:srgbClr val="F92672"/>
                </a:solidFill>
                <a:latin typeface="Consolas" panose="020B0609020204030204" pitchFamily="49" charset="0"/>
              </a:rPr>
              <a:t>&gt;&gt;&gt; </a:t>
            </a:r>
            <a:r>
              <a:rPr lang="pt-BR" altLang="pt-BR" sz="1500" dirty="0" err="1">
                <a:solidFill>
                  <a:srgbClr val="F92672"/>
                </a:solidFill>
                <a:latin typeface="Consolas" panose="020B0609020204030204" pitchFamily="49" charset="0"/>
              </a:rPr>
              <a:t>True</a:t>
            </a:r>
            <a:r>
              <a:rPr lang="pt-BR" altLang="pt-BR" sz="1500" dirty="0">
                <a:solidFill>
                  <a:srgbClr val="F92672"/>
                </a:solidFill>
                <a:latin typeface="Consolas" panose="020B0609020204030204" pitchFamily="49" charset="0"/>
              </a:rPr>
              <a:t> </a:t>
            </a:r>
            <a:r>
              <a:rPr lang="pt-BR" altLang="pt-BR" sz="1500" dirty="0" err="1">
                <a:solidFill>
                  <a:srgbClr val="F92672"/>
                </a:solidFill>
                <a:latin typeface="Consolas" panose="020B0609020204030204" pitchFamily="49" charset="0"/>
              </a:rPr>
              <a:t>or</a:t>
            </a:r>
            <a:r>
              <a:rPr lang="pt-BR" altLang="pt-BR" sz="1500" dirty="0">
                <a:solidFill>
                  <a:srgbClr val="F92672"/>
                </a:solidFill>
                <a:latin typeface="Consolas" panose="020B0609020204030204" pitchFamily="49" charset="0"/>
              </a:rPr>
              <a:t> False</a:t>
            </a:r>
            <a:endParaRPr kumimoji="0" lang="pt-BR" altLang="pt-BR" sz="1500" b="0" i="0" u="none" strike="noStrike" cap="none" normalizeH="0" baseline="0" dirty="0">
              <a:ln>
                <a:noFill/>
              </a:ln>
              <a:solidFill>
                <a:srgbClr val="F92672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5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5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pt-BR" altLang="pt-B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9AA74F7-F68D-4B1E-91B0-63B5FAD5BD33}"/>
              </a:ext>
            </a:extLst>
          </p:cNvPr>
          <p:cNvGrpSpPr/>
          <p:nvPr/>
        </p:nvGrpSpPr>
        <p:grpSpPr>
          <a:xfrm>
            <a:off x="942781" y="1953390"/>
            <a:ext cx="3429000" cy="2569935"/>
            <a:chOff x="280929" y="2598519"/>
            <a:chExt cx="3429000" cy="2569935"/>
          </a:xfrm>
        </p:grpSpPr>
        <p:sp>
          <p:nvSpPr>
            <p:cNvPr id="3" name="Rectangle 1">
              <a:extLst>
                <a:ext uri="{FF2B5EF4-FFF2-40B4-BE49-F238E27FC236}">
                  <a16:creationId xmlns:a16="http://schemas.microsoft.com/office/drawing/2014/main" id="{31B41CD4-0A3B-4123-AD15-83AFD11DB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929" y="2998629"/>
              <a:ext cx="3429000" cy="2169825"/>
            </a:xfrm>
            <a:prstGeom prst="rect">
              <a:avLst/>
            </a:prstGeom>
            <a:solidFill>
              <a:srgbClr val="272822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a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=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AE81FF"/>
                  </a:solidFill>
                  <a:effectLst/>
                  <a:latin typeface="Consolas" panose="020B0609020204030204" pitchFamily="49" charset="0"/>
                </a:rPr>
                <a:t>14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AE81FF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b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=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AE81FF"/>
                  </a:solidFill>
                  <a:effectLst/>
                  <a:latin typeface="Consolas" panose="020B0609020204030204" pitchFamily="49" charset="0"/>
                </a:rPr>
                <a:t>3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AE81FF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a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+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b 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addition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a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-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b 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subtraction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a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b 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multiplication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a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/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b 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true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division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a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//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b 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integer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division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a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%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b 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# modulo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operation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a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**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b 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power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operation</a:t>
              </a:r>
              <a:endPara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8B2911-BF04-4ED0-8062-918F2F51F9C6}"/>
                </a:ext>
              </a:extLst>
            </p:cNvPr>
            <p:cNvSpPr txBox="1"/>
            <p:nvPr/>
          </p:nvSpPr>
          <p:spPr>
            <a:xfrm>
              <a:off x="1406434" y="2598519"/>
              <a:ext cx="11779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badi" panose="020B0604020104020204" pitchFamily="34" charset="0"/>
                </a:rPr>
                <a:t>Integer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B02D0BD-849E-4870-8673-728CF0B8EA1C}"/>
              </a:ext>
            </a:extLst>
          </p:cNvPr>
          <p:cNvGrpSpPr/>
          <p:nvPr/>
        </p:nvGrpSpPr>
        <p:grpSpPr>
          <a:xfrm>
            <a:off x="4772219" y="1953389"/>
            <a:ext cx="3429000" cy="2569935"/>
            <a:chOff x="4772219" y="2118852"/>
            <a:chExt cx="3429000" cy="256993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BAACF2-23A8-440D-B4E2-7779D544D780}"/>
                </a:ext>
              </a:extLst>
            </p:cNvPr>
            <p:cNvSpPr txBox="1"/>
            <p:nvPr/>
          </p:nvSpPr>
          <p:spPr>
            <a:xfrm>
              <a:off x="5897725" y="2118852"/>
              <a:ext cx="11779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badi" panose="020B0604020104020204" pitchFamily="34" charset="0"/>
                </a:rPr>
                <a:t>Float</a:t>
              </a:r>
            </a:p>
          </p:txBody>
        </p:sp>
        <p:sp>
          <p:nvSpPr>
            <p:cNvPr id="19" name="Rectangle 1">
              <a:extLst>
                <a:ext uri="{FF2B5EF4-FFF2-40B4-BE49-F238E27FC236}">
                  <a16:creationId xmlns:a16="http://schemas.microsoft.com/office/drawing/2014/main" id="{912F8891-7F83-475F-93C6-20AFF8149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2219" y="2518962"/>
              <a:ext cx="3429000" cy="2169825"/>
            </a:xfrm>
            <a:prstGeom prst="rect">
              <a:avLst/>
            </a:prstGeom>
            <a:solidFill>
              <a:srgbClr val="272822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a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=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AE81FF"/>
                  </a:solidFill>
                  <a:effectLst/>
                  <a:latin typeface="Consolas" panose="020B0609020204030204" pitchFamily="49" charset="0"/>
                </a:rPr>
                <a:t>3.4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AE81FF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b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= </a:t>
              </a:r>
              <a:r>
                <a:rPr lang="pt-BR" altLang="pt-BR" sz="1500" dirty="0">
                  <a:solidFill>
                    <a:srgbClr val="AE81FF"/>
                  </a:solidFill>
                  <a:latin typeface="Consolas" panose="020B0609020204030204" pitchFamily="49" charset="0"/>
                </a:rPr>
                <a:t>5.6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AE81FF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a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+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b 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addition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a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-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b 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subtraction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a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b 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multiplication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a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/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b 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true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division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a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//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b 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integer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division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a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%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b 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# modulo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operation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a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**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b 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power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operation</a:t>
              </a:r>
              <a:endPara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85041EDB-F46B-4D3F-811C-CD0E2049D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714" y="1722557"/>
            <a:ext cx="630942" cy="6309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BD00E0CD-9AC2-4A51-87B6-B6C413CE2084}"/>
              </a:ext>
            </a:extLst>
          </p:cNvPr>
          <p:cNvGrpSpPr/>
          <p:nvPr/>
        </p:nvGrpSpPr>
        <p:grpSpPr>
          <a:xfrm rot="194960">
            <a:off x="7460717" y="637362"/>
            <a:ext cx="1246495" cy="1246495"/>
            <a:chOff x="7391185" y="476062"/>
            <a:chExt cx="1246495" cy="1246495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BD57077-536F-4D26-B095-FA1494B8E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1185" y="476062"/>
              <a:ext cx="1246495" cy="1246495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AD99794-6DAB-4C72-9592-753213F81FD8}"/>
                </a:ext>
              </a:extLst>
            </p:cNvPr>
            <p:cNvSpPr txBox="1"/>
            <p:nvPr/>
          </p:nvSpPr>
          <p:spPr>
            <a:xfrm rot="581389">
              <a:off x="7418233" y="477670"/>
              <a:ext cx="120981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Comic book" panose="02000500000000000000" pitchFamily="2" charset="0"/>
                </a:rPr>
                <a:t>Hi!,</a:t>
              </a:r>
            </a:p>
            <a:p>
              <a:pPr algn="ctr"/>
              <a:r>
                <a:rPr lang="en-US" sz="1400" dirty="0">
                  <a:latin typeface="Comic book" panose="02000500000000000000" pitchFamily="2" charset="0"/>
                </a:rPr>
                <a:t>In python </a:t>
              </a:r>
            </a:p>
            <a:p>
              <a:pPr algn="ctr"/>
              <a:r>
                <a:rPr lang="en-US" sz="1400" dirty="0">
                  <a:latin typeface="Comic book" panose="02000500000000000000" pitchFamily="2" charset="0"/>
                </a:rPr>
                <a:t>only double</a:t>
              </a:r>
            </a:p>
            <a:p>
              <a:pPr algn="ctr"/>
              <a:r>
                <a:rPr lang="en-US" sz="1400" dirty="0">
                  <a:latin typeface="Comic book" panose="02000500000000000000" pitchFamily="2" charset="0"/>
                </a:rPr>
                <a:t>Precision</a:t>
              </a:r>
              <a:endParaRPr lang="pt-BR" sz="1400" dirty="0">
                <a:latin typeface="Comic book" panose="02000500000000000000" pitchFamily="2" charset="0"/>
              </a:endParaRP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D27C8493-1E47-4A3C-8F25-97A868AA5A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254" y="6064549"/>
            <a:ext cx="630942" cy="6309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CEA3B85F-4BC0-4BE3-8953-DA56842A4BCB}"/>
              </a:ext>
            </a:extLst>
          </p:cNvPr>
          <p:cNvGrpSpPr/>
          <p:nvPr/>
        </p:nvGrpSpPr>
        <p:grpSpPr>
          <a:xfrm rot="673173">
            <a:off x="5863470" y="4888860"/>
            <a:ext cx="1246495" cy="1246495"/>
            <a:chOff x="7391185" y="476062"/>
            <a:chExt cx="1246495" cy="1246495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5EDB750-3B89-49DA-AB6C-42F63D3DC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1185" y="476062"/>
              <a:ext cx="1246495" cy="1246495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5527E2F-0D37-4C7B-8D45-146E63898DA4}"/>
                </a:ext>
              </a:extLst>
            </p:cNvPr>
            <p:cNvSpPr txBox="1"/>
            <p:nvPr/>
          </p:nvSpPr>
          <p:spPr>
            <a:xfrm rot="795130">
              <a:off x="7460730" y="529555"/>
              <a:ext cx="113723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Comic book" panose="02000500000000000000" pitchFamily="2" charset="0"/>
                </a:rPr>
                <a:t>You </a:t>
              </a:r>
            </a:p>
            <a:p>
              <a:pPr algn="ctr"/>
              <a:r>
                <a:rPr lang="en-US" sz="1400" dirty="0">
                  <a:latin typeface="Comic book" panose="02000500000000000000" pitchFamily="2" charset="0"/>
                </a:rPr>
                <a:t>can test </a:t>
              </a:r>
            </a:p>
            <a:p>
              <a:pPr algn="ctr"/>
              <a:r>
                <a:rPr lang="en-US" sz="1400" dirty="0">
                  <a:latin typeface="Comic book" panose="02000500000000000000" pitchFamily="2" charset="0"/>
                </a:rPr>
                <a:t>operators </a:t>
              </a:r>
            </a:p>
            <a:p>
              <a:pPr algn="ctr"/>
              <a:r>
                <a:rPr lang="en-US" sz="1400" dirty="0">
                  <a:latin typeface="Comic book" panose="02000500000000000000" pitchFamily="2" charset="0"/>
                </a:rPr>
                <a:t>Too!!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258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940BAE-8C8B-4B28-94D9-98E926AC4770}"/>
              </a:ext>
            </a:extLst>
          </p:cNvPr>
          <p:cNvSpPr txBox="1"/>
          <p:nvPr/>
        </p:nvSpPr>
        <p:spPr>
          <a:xfrm>
            <a:off x="0" y="1584679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Abadi" panose="020B0604020104020204" pitchFamily="34" charset="0"/>
              </a:rPr>
              <a:t>Built-in data types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Language overview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266AFA-1C1A-4246-8B66-F4B32D7E90C0}"/>
              </a:ext>
            </a:extLst>
          </p:cNvPr>
          <p:cNvSpPr txBox="1"/>
          <p:nvPr/>
        </p:nvSpPr>
        <p:spPr>
          <a:xfrm>
            <a:off x="3983006" y="2061733"/>
            <a:ext cx="1177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Strings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D33728C-7880-4D71-9372-4DF72B27A174}"/>
              </a:ext>
            </a:extLst>
          </p:cNvPr>
          <p:cNvGrpSpPr/>
          <p:nvPr/>
        </p:nvGrpSpPr>
        <p:grpSpPr>
          <a:xfrm>
            <a:off x="487679" y="5444676"/>
            <a:ext cx="8168639" cy="1083851"/>
            <a:chOff x="637901" y="3997237"/>
            <a:chExt cx="8077202" cy="108385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77F58E-655D-4677-8CCB-39C6EA5F5147}"/>
                </a:ext>
              </a:extLst>
            </p:cNvPr>
            <p:cNvSpPr/>
            <p:nvPr/>
          </p:nvSpPr>
          <p:spPr>
            <a:xfrm>
              <a:off x="637901" y="3997237"/>
              <a:ext cx="8077202" cy="1083851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500" spc="3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badi" panose="020B0604020104020204" pitchFamily="34" charset="0"/>
                </a:rPr>
                <a:t>hello = </a:t>
              </a:r>
              <a:r>
                <a:rPr lang="it-IT" sz="2500" spc="3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badi" panose="020B0604020104020204" pitchFamily="34" charset="0"/>
                </a:rPr>
                <a:t>['H', 'e', 'l', 'l', 'o', ' ', 'W', 'o', 'r', 'd']</a:t>
              </a:r>
              <a:endParaRPr lang="en-US" sz="2500" spc="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DFEC78-4360-4617-BC8F-6A74E67C1477}"/>
                </a:ext>
              </a:extLst>
            </p:cNvPr>
            <p:cNvSpPr txBox="1"/>
            <p:nvPr/>
          </p:nvSpPr>
          <p:spPr>
            <a:xfrm>
              <a:off x="2413768" y="4150026"/>
              <a:ext cx="613736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n w="0"/>
                  <a:solidFill>
                    <a:srgbClr val="2488F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badi" panose="020B0604020104020204" pitchFamily="34" charset="0"/>
                </a:rPr>
                <a:t>0         1         2        3        4         5         6          7         8         9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CFFE0AB-45D1-4FDF-AEF9-3F88F059A560}"/>
                </a:ext>
              </a:extLst>
            </p:cNvPr>
            <p:cNvSpPr txBox="1"/>
            <p:nvPr/>
          </p:nvSpPr>
          <p:spPr>
            <a:xfrm>
              <a:off x="2166159" y="4622586"/>
              <a:ext cx="62984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badi" panose="020B0604020104020204" pitchFamily="34" charset="0"/>
                </a:rPr>
                <a:t>  -10        -9       -8       -7       -6        -5        -4         -3        -2        -1</a:t>
              </a:r>
            </a:p>
          </p:txBody>
        </p:sp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71CD453C-C159-448A-8777-C8FCBC2C58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79" y="3087192"/>
            <a:ext cx="8168639" cy="2185214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string1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We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it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single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quotes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.'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string2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but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quotes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."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string3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'''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triple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quotes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so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it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can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multiple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lines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.'''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string4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"""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too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multiline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one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triple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700" dirty="0">
                <a:solidFill>
                  <a:srgbClr val="E6DB74"/>
                </a:solidFill>
                <a:latin typeface="Consolas" panose="020B0609020204030204" pitchFamily="49" charset="0"/>
              </a:rPr>
              <a:t>...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double-quotes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."""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2DB32E-3702-46E6-A382-17EFD12B4E38}"/>
              </a:ext>
            </a:extLst>
          </p:cNvPr>
          <p:cNvSpPr txBox="1"/>
          <p:nvPr/>
        </p:nvSpPr>
        <p:spPr>
          <a:xfrm>
            <a:off x="1" y="2440861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Abadi" panose="020B0604020104020204" pitchFamily="34" charset="0"/>
              </a:rPr>
              <a:t>	Textual data in Python is handled with str objects, or strings. Strings are immutable sequences of Unicode code points.</a:t>
            </a:r>
          </a:p>
        </p:txBody>
      </p:sp>
    </p:spTree>
    <p:extLst>
      <p:ext uri="{BB962C8B-B14F-4D97-AF65-F5344CB8AC3E}">
        <p14:creationId xmlns:p14="http://schemas.microsoft.com/office/powerpoint/2010/main" val="405391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Language overview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97F0D2-784A-498F-95C1-B3563B21ED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2857" y="2642150"/>
            <a:ext cx="5878285" cy="3785652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old_times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Hi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, %s!'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old_times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%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Warrior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’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endParaRPr lang="pt-BR" altLang="pt-BR" sz="1500" dirty="0">
              <a:solidFill>
                <a:srgbClr val="E6DB74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positional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Hi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{} {}!'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positional.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'Bob'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'Williams'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positional_idx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{0}! {1}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loves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{0}!'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positional_idx.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'Python'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'Bob'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positional_idx.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'Bob'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'Java'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keyword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Hi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my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} {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last_name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}'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keyword.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'Bob'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last_name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'Williams'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'Bob'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last_name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'Williams'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f_strings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f'Hi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my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} {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last_name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endParaRPr kumimoji="0" lang="pt-BR" altLang="pt-B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4106E7-E89E-46D8-87C2-AF8031F9A361}"/>
              </a:ext>
            </a:extLst>
          </p:cNvPr>
          <p:cNvSpPr txBox="1"/>
          <p:nvPr/>
        </p:nvSpPr>
        <p:spPr>
          <a:xfrm>
            <a:off x="0" y="1584679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Abadi" panose="020B0604020104020204" pitchFamily="34" charset="0"/>
              </a:rPr>
              <a:t>Built-in data types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D54FA7-6064-47AE-BFC0-524B501EF16A}"/>
              </a:ext>
            </a:extLst>
          </p:cNvPr>
          <p:cNvSpPr txBox="1"/>
          <p:nvPr/>
        </p:nvSpPr>
        <p:spPr>
          <a:xfrm>
            <a:off x="0" y="2061733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String formatting</a:t>
            </a:r>
          </a:p>
        </p:txBody>
      </p:sp>
    </p:spTree>
    <p:extLst>
      <p:ext uri="{BB962C8B-B14F-4D97-AF65-F5344CB8AC3E}">
        <p14:creationId xmlns:p14="http://schemas.microsoft.com/office/powerpoint/2010/main" val="7472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Language overview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C045F0-E1DE-43B7-AB19-63E6217B7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5925" y="3180323"/>
            <a:ext cx="4672149" cy="1554272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9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9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9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Pythonic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Way </a:t>
            </a:r>
            <a:r>
              <a:rPr kumimoji="0" lang="pt-BR" altLang="pt-BR" sz="19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Life'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[x 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5 </a:t>
            </a:r>
            <a:r>
              <a:rPr kumimoji="0" lang="pt-BR" altLang="pt-BR" sz="19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kumimoji="0" lang="pt-BR" altLang="pt-BR" sz="19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]]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90DBC8E-F052-4147-95AC-8AE7B5B991EE}"/>
              </a:ext>
            </a:extLst>
          </p:cNvPr>
          <p:cNvGrpSpPr/>
          <p:nvPr/>
        </p:nvGrpSpPr>
        <p:grpSpPr>
          <a:xfrm>
            <a:off x="1195252" y="4947544"/>
            <a:ext cx="6753495" cy="1083851"/>
            <a:chOff x="1195252" y="4947544"/>
            <a:chExt cx="6753495" cy="108385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54232-1E5E-4230-881D-730C43A69A3D}"/>
                </a:ext>
              </a:extLst>
            </p:cNvPr>
            <p:cNvSpPr/>
            <p:nvPr/>
          </p:nvSpPr>
          <p:spPr>
            <a:xfrm>
              <a:off x="1195252" y="4947544"/>
              <a:ext cx="6753495" cy="1083851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500" spc="3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badi" panose="020B0604020104020204" pitchFamily="34" charset="0"/>
                </a:rPr>
                <a:t>hello = </a:t>
              </a:r>
              <a:r>
                <a:rPr lang="it-IT" sz="2500" spc="3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badi" panose="020B0604020104020204" pitchFamily="34" charset="0"/>
                </a:rPr>
                <a:t>[0, 1, 2, 3, 4, 5, 6, 7, 8, 9]</a:t>
              </a:r>
              <a:endParaRPr lang="en-US" sz="2500" spc="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D61D4EE-BCEF-4D07-925E-FE9A39F6C2D0}"/>
                </a:ext>
              </a:extLst>
            </p:cNvPr>
            <p:cNvSpPr txBox="1"/>
            <p:nvPr/>
          </p:nvSpPr>
          <p:spPr>
            <a:xfrm>
              <a:off x="2980505" y="5098103"/>
              <a:ext cx="459595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n w="0"/>
                  <a:solidFill>
                    <a:srgbClr val="2488F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badi" panose="020B0604020104020204" pitchFamily="34" charset="0"/>
                </a:rPr>
                <a:t>0      1      2      3       4      5      6       7      8      9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14331A-8E4F-4DC2-AEFD-A401F07F3F0F}"/>
                </a:ext>
              </a:extLst>
            </p:cNvPr>
            <p:cNvSpPr txBox="1"/>
            <p:nvPr/>
          </p:nvSpPr>
          <p:spPr>
            <a:xfrm>
              <a:off x="2600595" y="5533320"/>
              <a:ext cx="51750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badi" panose="020B0604020104020204" pitchFamily="34" charset="0"/>
                </a:rPr>
                <a:t>   </a:t>
              </a:r>
              <a:r>
                <a:rPr lang="en-US" sz="15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badi" panose="020B0604020104020204" pitchFamily="34" charset="0"/>
                </a:rPr>
                <a:t>-10     -9     -8     -7     -6      -5     -4     -3     -2     -1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89913F1-C0A0-4165-A9E9-4385F939A236}"/>
              </a:ext>
            </a:extLst>
          </p:cNvPr>
          <p:cNvSpPr txBox="1"/>
          <p:nvPr/>
        </p:nvSpPr>
        <p:spPr>
          <a:xfrm>
            <a:off x="0" y="1584679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Abadi" panose="020B0604020104020204" pitchFamily="34" charset="0"/>
              </a:rPr>
              <a:t>Built-in data types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53C6CD-57DC-47B2-942C-923362B0ECE2}"/>
              </a:ext>
            </a:extLst>
          </p:cNvPr>
          <p:cNvSpPr txBox="1"/>
          <p:nvPr/>
        </p:nvSpPr>
        <p:spPr>
          <a:xfrm>
            <a:off x="0" y="2061733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n w="0"/>
                <a:latin typeface="Abadi" panose="020B0604020104020204" pitchFamily="34" charset="0"/>
              </a:rPr>
              <a:t>Lists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A2E6CF-4A6D-4F0E-B755-9FE43385C919}"/>
              </a:ext>
            </a:extLst>
          </p:cNvPr>
          <p:cNvSpPr txBox="1"/>
          <p:nvPr/>
        </p:nvSpPr>
        <p:spPr>
          <a:xfrm>
            <a:off x="1" y="2440861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Abadi" panose="020B0604020104020204" pitchFamily="34" charset="0"/>
              </a:rPr>
              <a:t>	Lists are commonly used to storing collections of homogeneous objects, but there is nothing preventing you from store heterogeneous collections as well.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492A31-EE91-448E-8B5F-9067866C6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363" y="4262515"/>
            <a:ext cx="712186" cy="7121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1D949AB-CE33-48BC-863A-26260903EFF2}"/>
              </a:ext>
            </a:extLst>
          </p:cNvPr>
          <p:cNvGrpSpPr/>
          <p:nvPr/>
        </p:nvGrpSpPr>
        <p:grpSpPr>
          <a:xfrm rot="192825" flipH="1">
            <a:off x="6363422" y="2983725"/>
            <a:ext cx="1264448" cy="1246495"/>
            <a:chOff x="7373232" y="476062"/>
            <a:chExt cx="1264448" cy="124649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7D7934E-E34C-4A65-8B93-6B56AE576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1185" y="476062"/>
              <a:ext cx="1246495" cy="124649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F84D04-4249-49AF-B49F-F430C59CDE81}"/>
                </a:ext>
              </a:extLst>
            </p:cNvPr>
            <p:cNvSpPr txBox="1"/>
            <p:nvPr/>
          </p:nvSpPr>
          <p:spPr>
            <a:xfrm rot="581389">
              <a:off x="7373232" y="526907"/>
              <a:ext cx="118962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Comic book" panose="02000500000000000000" pitchFamily="2" charset="0"/>
                </a:rPr>
                <a:t>This is </a:t>
              </a:r>
            </a:p>
            <a:p>
              <a:pPr algn="ctr"/>
              <a:r>
                <a:rPr lang="en-US" sz="1400" dirty="0">
                  <a:latin typeface="Comic book" panose="02000500000000000000" pitchFamily="2" charset="0"/>
                </a:rPr>
                <a:t>too crazy, </a:t>
              </a:r>
            </a:p>
            <a:p>
              <a:pPr algn="ctr"/>
              <a:r>
                <a:rPr lang="en-US" sz="1400" dirty="0">
                  <a:latin typeface="Comic book" panose="02000500000000000000" pitchFamily="2" charset="0"/>
                </a:rPr>
                <a:t>even for </a:t>
              </a:r>
            </a:p>
            <a:p>
              <a:pPr algn="ctr"/>
              <a:r>
                <a:rPr lang="en-US" sz="1400" dirty="0">
                  <a:latin typeface="Comic book" panose="02000500000000000000" pitchFamily="2" charset="0"/>
                </a:rPr>
                <a:t>me.</a:t>
              </a:r>
              <a:endParaRPr lang="pt-BR" sz="1400" dirty="0">
                <a:latin typeface="Comic book" panose="02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535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10129</TotalTime>
  <Words>1732</Words>
  <Application>Microsoft Office PowerPoint</Application>
  <PresentationFormat>On-screen Show (4:3)</PresentationFormat>
  <Paragraphs>476</Paragraphs>
  <Slides>39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Comic Book</vt:lpstr>
      <vt:lpstr>Comic Book</vt:lpstr>
      <vt:lpstr>Calibri</vt:lpstr>
      <vt:lpstr>Calibri Light</vt:lpstr>
      <vt:lpstr>Consolas</vt:lpstr>
      <vt:lpstr>Arial</vt:lpstr>
      <vt:lpstr>Abadi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para Pentest</dc:title>
  <dc:creator>Diogo Gonçalves Soares</dc:creator>
  <cp:lastModifiedBy>Diogo Gonçalves Soares</cp:lastModifiedBy>
  <cp:revision>235</cp:revision>
  <dcterms:created xsi:type="dcterms:W3CDTF">2019-04-13T18:11:25Z</dcterms:created>
  <dcterms:modified xsi:type="dcterms:W3CDTF">2019-05-13T18:23:25Z</dcterms:modified>
</cp:coreProperties>
</file>